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7" r:id="rId1"/>
    <p:sldMasterId id="2147483659" r:id="rId2"/>
  </p:sldMasterIdLst>
  <p:notesMasterIdLst>
    <p:notesMasterId r:id="rId9"/>
  </p:notesMasterIdLst>
  <p:handoutMasterIdLst>
    <p:handoutMasterId r:id="rId10"/>
  </p:handoutMasterIdLst>
  <p:sldIdLst>
    <p:sldId id="358" r:id="rId3"/>
    <p:sldId id="537" r:id="rId4"/>
    <p:sldId id="536" r:id="rId5"/>
    <p:sldId id="539" r:id="rId6"/>
    <p:sldId id="538" r:id="rId7"/>
    <p:sldId id="540" r:id="rId8"/>
  </p:sldIdLst>
  <p:sldSz cx="9144000" cy="6858000" type="screen4x3"/>
  <p:notesSz cx="10233025" cy="7102475"/>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641A"/>
    <a:srgbClr val="E5932F"/>
    <a:srgbClr val="EDA221"/>
    <a:srgbClr val="F3B31D"/>
    <a:srgbClr val="EDA121"/>
    <a:srgbClr val="739C32"/>
    <a:srgbClr val="7EB0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7" autoAdjust="0"/>
    <p:restoredTop sz="98960" autoAdjust="0"/>
  </p:normalViewPr>
  <p:slideViewPr>
    <p:cSldViewPr snapToGrid="0" snapToObjects="1">
      <p:cViewPr>
        <p:scale>
          <a:sx n="50" d="100"/>
          <a:sy n="50" d="100"/>
        </p:scale>
        <p:origin x="-990" y="-666"/>
      </p:cViewPr>
      <p:guideLst>
        <p:guide orient="horz" pos="2160"/>
        <p:guide pos="2908"/>
      </p:guideLst>
    </p:cSldViewPr>
  </p:slideViewPr>
  <p:outlineViewPr>
    <p:cViewPr>
      <p:scale>
        <a:sx n="33" d="100"/>
        <a:sy n="33" d="100"/>
      </p:scale>
      <p:origin x="0" y="3240"/>
    </p:cViewPr>
  </p:outlineViewPr>
  <p:notesTextViewPr>
    <p:cViewPr>
      <p:scale>
        <a:sx n="100" d="100"/>
        <a:sy n="100" d="100"/>
      </p:scale>
      <p:origin x="0" y="0"/>
    </p:cViewPr>
  </p:notesTextViewPr>
  <p:sorterViewPr>
    <p:cViewPr>
      <p:scale>
        <a:sx n="68" d="100"/>
        <a:sy n="68" d="100"/>
      </p:scale>
      <p:origin x="0" y="196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4433888" cy="355600"/>
          </a:xfrm>
          <a:prstGeom prst="rect">
            <a:avLst/>
          </a:prstGeom>
          <a:noFill/>
          <a:ln w="9525">
            <a:noFill/>
            <a:miter lim="800000"/>
            <a:headEnd/>
            <a:tailEnd/>
          </a:ln>
        </p:spPr>
        <p:txBody>
          <a:bodyPr vert="horz" wrap="square" lIns="99057" tIns="49528" rIns="99057" bIns="49528" numCol="1" anchor="t" anchorCtr="0" compatLnSpc="1">
            <a:prstTxWarp prst="textNoShape">
              <a:avLst/>
            </a:prstTxWarp>
          </a:bodyPr>
          <a:lstStyle>
            <a:lvl1pPr defTabSz="495300">
              <a:defRPr sz="1300">
                <a:latin typeface="Calibri" pitchFamily="34" charset="0"/>
              </a:defRPr>
            </a:lvl1pPr>
          </a:lstStyle>
          <a:p>
            <a:pPr>
              <a:defRPr/>
            </a:pPr>
            <a:endParaRPr lang="cs-CZ"/>
          </a:p>
        </p:txBody>
      </p:sp>
      <p:sp>
        <p:nvSpPr>
          <p:cNvPr id="3" name="Date Placeholder 2"/>
          <p:cNvSpPr>
            <a:spLocks noGrp="1"/>
          </p:cNvSpPr>
          <p:nvPr>
            <p:ph type="dt" sz="quarter" idx="1"/>
          </p:nvPr>
        </p:nvSpPr>
        <p:spPr bwMode="auto">
          <a:xfrm>
            <a:off x="5797550" y="0"/>
            <a:ext cx="4433888" cy="355600"/>
          </a:xfrm>
          <a:prstGeom prst="rect">
            <a:avLst/>
          </a:prstGeom>
          <a:noFill/>
          <a:ln w="9525">
            <a:noFill/>
            <a:miter lim="800000"/>
            <a:headEnd/>
            <a:tailEnd/>
          </a:ln>
        </p:spPr>
        <p:txBody>
          <a:bodyPr vert="horz" wrap="square" lIns="99057" tIns="49528" rIns="99057" bIns="49528" numCol="1" anchor="t" anchorCtr="0" compatLnSpc="1">
            <a:prstTxWarp prst="textNoShape">
              <a:avLst/>
            </a:prstTxWarp>
          </a:bodyPr>
          <a:lstStyle>
            <a:lvl1pPr algn="r" defTabSz="495300">
              <a:defRPr sz="1300">
                <a:latin typeface="Calibri" pitchFamily="34" charset="0"/>
              </a:defRPr>
            </a:lvl1pPr>
          </a:lstStyle>
          <a:p>
            <a:pPr>
              <a:defRPr/>
            </a:pPr>
            <a:fld id="{0DC179B4-A74A-491B-AF27-483838E26EEB}" type="datetimeFigureOut">
              <a:rPr lang="en-US"/>
              <a:pPr>
                <a:defRPr/>
              </a:pPr>
              <a:t>11/27/2017</a:t>
            </a:fld>
            <a:endParaRPr lang="en-US"/>
          </a:p>
        </p:txBody>
      </p:sp>
      <p:sp>
        <p:nvSpPr>
          <p:cNvPr id="4" name="Footer Placeholder 3"/>
          <p:cNvSpPr>
            <a:spLocks noGrp="1"/>
          </p:cNvSpPr>
          <p:nvPr>
            <p:ph type="ftr" sz="quarter" idx="2"/>
          </p:nvPr>
        </p:nvSpPr>
        <p:spPr bwMode="auto">
          <a:xfrm>
            <a:off x="0" y="6745288"/>
            <a:ext cx="4433888" cy="355600"/>
          </a:xfrm>
          <a:prstGeom prst="rect">
            <a:avLst/>
          </a:prstGeom>
          <a:noFill/>
          <a:ln w="9525">
            <a:noFill/>
            <a:miter lim="800000"/>
            <a:headEnd/>
            <a:tailEnd/>
          </a:ln>
        </p:spPr>
        <p:txBody>
          <a:bodyPr vert="horz" wrap="square" lIns="99057" tIns="49528" rIns="99057" bIns="49528" numCol="1" anchor="b" anchorCtr="0" compatLnSpc="1">
            <a:prstTxWarp prst="textNoShape">
              <a:avLst/>
            </a:prstTxWarp>
          </a:bodyPr>
          <a:lstStyle>
            <a:lvl1pPr defTabSz="495300">
              <a:defRPr sz="1300">
                <a:latin typeface="Calibri" pitchFamily="34" charset="0"/>
              </a:defRPr>
            </a:lvl1pPr>
          </a:lstStyle>
          <a:p>
            <a:pPr>
              <a:defRPr/>
            </a:pPr>
            <a:endParaRPr lang="cs-CZ"/>
          </a:p>
        </p:txBody>
      </p:sp>
      <p:sp>
        <p:nvSpPr>
          <p:cNvPr id="5" name="Slide Number Placeholder 4"/>
          <p:cNvSpPr>
            <a:spLocks noGrp="1"/>
          </p:cNvSpPr>
          <p:nvPr>
            <p:ph type="sldNum" sz="quarter" idx="3"/>
          </p:nvPr>
        </p:nvSpPr>
        <p:spPr bwMode="auto">
          <a:xfrm>
            <a:off x="5797550" y="6745288"/>
            <a:ext cx="4433888" cy="355600"/>
          </a:xfrm>
          <a:prstGeom prst="rect">
            <a:avLst/>
          </a:prstGeom>
          <a:noFill/>
          <a:ln w="9525">
            <a:noFill/>
            <a:miter lim="800000"/>
            <a:headEnd/>
            <a:tailEnd/>
          </a:ln>
        </p:spPr>
        <p:txBody>
          <a:bodyPr vert="horz" wrap="square" lIns="99057" tIns="49528" rIns="99057" bIns="49528" numCol="1" anchor="b" anchorCtr="0" compatLnSpc="1">
            <a:prstTxWarp prst="textNoShape">
              <a:avLst/>
            </a:prstTxWarp>
          </a:bodyPr>
          <a:lstStyle>
            <a:lvl1pPr algn="r" defTabSz="495300">
              <a:defRPr sz="1300">
                <a:latin typeface="Calibri" pitchFamily="34" charset="0"/>
              </a:defRPr>
            </a:lvl1pPr>
          </a:lstStyle>
          <a:p>
            <a:pPr>
              <a:defRPr/>
            </a:pPr>
            <a:fld id="{294976AF-0A7C-4CD7-A59E-826CCD4D2E26}" type="slidenum">
              <a:rPr lang="en-US"/>
              <a:pPr>
                <a:defRPr/>
              </a:pPr>
              <a:t>‹Nr.›</a:t>
            </a:fld>
            <a:endParaRPr lang="en-US"/>
          </a:p>
        </p:txBody>
      </p:sp>
    </p:spTree>
    <p:extLst>
      <p:ext uri="{BB962C8B-B14F-4D97-AF65-F5344CB8AC3E}">
        <p14:creationId xmlns:p14="http://schemas.microsoft.com/office/powerpoint/2010/main" val="27337525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4433888" cy="355600"/>
          </a:xfrm>
          <a:prstGeom prst="rect">
            <a:avLst/>
          </a:prstGeom>
          <a:noFill/>
          <a:ln w="9525">
            <a:noFill/>
            <a:miter lim="800000"/>
            <a:headEnd/>
            <a:tailEnd/>
          </a:ln>
        </p:spPr>
        <p:txBody>
          <a:bodyPr vert="horz" wrap="square" lIns="99057" tIns="49528" rIns="99057" bIns="49528" numCol="1" anchor="t" anchorCtr="0" compatLnSpc="1">
            <a:prstTxWarp prst="textNoShape">
              <a:avLst/>
            </a:prstTxWarp>
          </a:bodyPr>
          <a:lstStyle>
            <a:lvl1pPr defTabSz="495300">
              <a:defRPr sz="1300">
                <a:latin typeface="Calibri" pitchFamily="34" charset="0"/>
              </a:defRPr>
            </a:lvl1pPr>
          </a:lstStyle>
          <a:p>
            <a:pPr>
              <a:defRPr/>
            </a:pPr>
            <a:endParaRPr lang="cs-CZ"/>
          </a:p>
        </p:txBody>
      </p:sp>
      <p:sp>
        <p:nvSpPr>
          <p:cNvPr id="3" name="Date Placeholder 2"/>
          <p:cNvSpPr>
            <a:spLocks noGrp="1"/>
          </p:cNvSpPr>
          <p:nvPr>
            <p:ph type="dt" idx="1"/>
          </p:nvPr>
        </p:nvSpPr>
        <p:spPr bwMode="auto">
          <a:xfrm>
            <a:off x="5797550" y="0"/>
            <a:ext cx="4433888" cy="355600"/>
          </a:xfrm>
          <a:prstGeom prst="rect">
            <a:avLst/>
          </a:prstGeom>
          <a:noFill/>
          <a:ln w="9525">
            <a:noFill/>
            <a:miter lim="800000"/>
            <a:headEnd/>
            <a:tailEnd/>
          </a:ln>
        </p:spPr>
        <p:txBody>
          <a:bodyPr vert="horz" wrap="square" lIns="99057" tIns="49528" rIns="99057" bIns="49528" numCol="1" anchor="t" anchorCtr="0" compatLnSpc="1">
            <a:prstTxWarp prst="textNoShape">
              <a:avLst/>
            </a:prstTxWarp>
          </a:bodyPr>
          <a:lstStyle>
            <a:lvl1pPr algn="r" defTabSz="495300">
              <a:defRPr sz="1300">
                <a:latin typeface="Calibri" pitchFamily="34" charset="0"/>
              </a:defRPr>
            </a:lvl1pPr>
          </a:lstStyle>
          <a:p>
            <a:pPr>
              <a:defRPr/>
            </a:pPr>
            <a:fld id="{1F416EEF-44B3-4CB2-A91F-35C63A9BF5A4}" type="datetimeFigureOut">
              <a:rPr lang="en-US"/>
              <a:pPr>
                <a:defRPr/>
              </a:pPr>
              <a:t>11/27/2017</a:t>
            </a:fld>
            <a:endParaRPr lang="en-US"/>
          </a:p>
        </p:txBody>
      </p:sp>
      <p:sp>
        <p:nvSpPr>
          <p:cNvPr id="4" name="Slide Image Placeholder 3"/>
          <p:cNvSpPr>
            <a:spLocks noGrp="1" noRot="1" noChangeAspect="1"/>
          </p:cNvSpPr>
          <p:nvPr>
            <p:ph type="sldImg" idx="2"/>
          </p:nvPr>
        </p:nvSpPr>
        <p:spPr>
          <a:xfrm>
            <a:off x="3341688" y="533400"/>
            <a:ext cx="3549650" cy="2662238"/>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1023938" y="3373438"/>
            <a:ext cx="8185150" cy="3195637"/>
          </a:xfrm>
          <a:prstGeom prst="rect">
            <a:avLst/>
          </a:prstGeom>
          <a:noFill/>
          <a:ln w="9525">
            <a:noFill/>
            <a:miter lim="800000"/>
            <a:headEnd/>
            <a:tailEnd/>
          </a:ln>
        </p:spPr>
        <p:txBody>
          <a:bodyPr vert="horz" wrap="square" lIns="99057" tIns="49528" rIns="99057" bIns="4952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6745288"/>
            <a:ext cx="4433888" cy="355600"/>
          </a:xfrm>
          <a:prstGeom prst="rect">
            <a:avLst/>
          </a:prstGeom>
          <a:noFill/>
          <a:ln w="9525">
            <a:noFill/>
            <a:miter lim="800000"/>
            <a:headEnd/>
            <a:tailEnd/>
          </a:ln>
        </p:spPr>
        <p:txBody>
          <a:bodyPr vert="horz" wrap="square" lIns="99057" tIns="49528" rIns="99057" bIns="49528" numCol="1" anchor="b" anchorCtr="0" compatLnSpc="1">
            <a:prstTxWarp prst="textNoShape">
              <a:avLst/>
            </a:prstTxWarp>
          </a:bodyPr>
          <a:lstStyle>
            <a:lvl1pPr defTabSz="495300">
              <a:defRPr sz="1300">
                <a:latin typeface="Calibri" pitchFamily="34" charset="0"/>
              </a:defRPr>
            </a:lvl1pPr>
          </a:lstStyle>
          <a:p>
            <a:pPr>
              <a:defRPr/>
            </a:pPr>
            <a:endParaRPr lang="cs-CZ"/>
          </a:p>
        </p:txBody>
      </p:sp>
      <p:sp>
        <p:nvSpPr>
          <p:cNvPr id="7" name="Slide Number Placeholder 6"/>
          <p:cNvSpPr>
            <a:spLocks noGrp="1"/>
          </p:cNvSpPr>
          <p:nvPr>
            <p:ph type="sldNum" sz="quarter" idx="5"/>
          </p:nvPr>
        </p:nvSpPr>
        <p:spPr bwMode="auto">
          <a:xfrm>
            <a:off x="5797550" y="6745288"/>
            <a:ext cx="4433888" cy="355600"/>
          </a:xfrm>
          <a:prstGeom prst="rect">
            <a:avLst/>
          </a:prstGeom>
          <a:noFill/>
          <a:ln w="9525">
            <a:noFill/>
            <a:miter lim="800000"/>
            <a:headEnd/>
            <a:tailEnd/>
          </a:ln>
        </p:spPr>
        <p:txBody>
          <a:bodyPr vert="horz" wrap="square" lIns="99057" tIns="49528" rIns="99057" bIns="49528" numCol="1" anchor="b" anchorCtr="0" compatLnSpc="1">
            <a:prstTxWarp prst="textNoShape">
              <a:avLst/>
            </a:prstTxWarp>
          </a:bodyPr>
          <a:lstStyle>
            <a:lvl1pPr algn="r" defTabSz="495300">
              <a:defRPr sz="1300">
                <a:latin typeface="Calibri" pitchFamily="34" charset="0"/>
              </a:defRPr>
            </a:lvl1pPr>
          </a:lstStyle>
          <a:p>
            <a:pPr>
              <a:defRPr/>
            </a:pPr>
            <a:fld id="{10D89B8F-71A0-4408-91C6-1ED3F927D52D}" type="slidenum">
              <a:rPr lang="en-US"/>
              <a:pPr>
                <a:defRPr/>
              </a:pPr>
              <a:t>‹Nr.›</a:t>
            </a:fld>
            <a:endParaRPr lang="en-US"/>
          </a:p>
        </p:txBody>
      </p:sp>
    </p:spTree>
    <p:extLst>
      <p:ext uri="{BB962C8B-B14F-4D97-AF65-F5344CB8AC3E}">
        <p14:creationId xmlns:p14="http://schemas.microsoft.com/office/powerpoint/2010/main" val="123244057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a:noFill/>
          <a:ln/>
        </p:spPr>
        <p:txBody>
          <a:bodyPr/>
          <a:lstStyle/>
          <a:p>
            <a:pPr eaLnBrk="1" hangingPunct="1">
              <a:spcBef>
                <a:spcPct val="0"/>
              </a:spcBef>
            </a:pPr>
            <a:r>
              <a:rPr lang="en-US" smtClean="0"/>
              <a:t>[</a:t>
            </a:r>
            <a:r>
              <a:rPr lang="en-US" b="1" smtClean="0"/>
              <a:t>NOTE TO PRESENTER: </a:t>
            </a:r>
            <a:r>
              <a:rPr lang="en-US" smtClean="0"/>
              <a:t>Consider making your own title slide and including your district’s logo.]</a:t>
            </a:r>
          </a:p>
          <a:p>
            <a:pPr eaLnBrk="1" hangingPunct="1">
              <a:spcBef>
                <a:spcPct val="0"/>
              </a:spcBef>
            </a:pPr>
            <a:endParaRPr lang="en-US" smtClean="0">
              <a:solidFill>
                <a:schemeClr val="bg1"/>
              </a:solidFill>
              <a:latin typeface="Helvetica Neue Light"/>
              <a:ea typeface="Helvetica Neue Light"/>
              <a:cs typeface="Helvetica Neue Light"/>
            </a:endParaRPr>
          </a:p>
        </p:txBody>
      </p:sp>
      <p:sp>
        <p:nvSpPr>
          <p:cNvPr id="23555" name="Slide Number Placeholder 3"/>
          <p:cNvSpPr>
            <a:spLocks noGrp="1"/>
          </p:cNvSpPr>
          <p:nvPr>
            <p:ph type="sldNum" sz="quarter" idx="5"/>
          </p:nvPr>
        </p:nvSpPr>
        <p:spPr>
          <a:noFill/>
        </p:spPr>
        <p:txBody>
          <a:bodyPr/>
          <a:lstStyle/>
          <a:p>
            <a:fld id="{C6F3725B-A6B2-4D13-AE34-A789D0FC1B9B}"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a:noFill/>
          <a:ln/>
        </p:spPr>
        <p:txBody>
          <a:bodyPr/>
          <a:lstStyle/>
          <a:p>
            <a:pPr eaLnBrk="1" hangingPunct="1">
              <a:spcBef>
                <a:spcPct val="0"/>
              </a:spcBef>
            </a:pPr>
            <a:r>
              <a:rPr lang="en-US" smtClean="0">
                <a:solidFill>
                  <a:schemeClr val="bg1"/>
                </a:solidFill>
                <a:latin typeface="Helvetica" pitchFamily="34" charset="0"/>
                <a:cs typeface="Helvetica" pitchFamily="34" charset="0"/>
              </a:rPr>
              <a:t>The opportunity to make a real and lasting contribution to the future.</a:t>
            </a:r>
          </a:p>
          <a:p>
            <a:pPr eaLnBrk="1" hangingPunct="1">
              <a:spcBef>
                <a:spcPct val="0"/>
              </a:spcBef>
            </a:pPr>
            <a:endParaRPr lang="en-US" smtClean="0"/>
          </a:p>
          <a:p>
            <a:pPr eaLnBrk="1" hangingPunct="1">
              <a:spcBef>
                <a:spcPct val="0"/>
              </a:spcBef>
            </a:pPr>
            <a:r>
              <a:rPr lang="en-US" smtClean="0">
                <a:solidFill>
                  <a:schemeClr val="bg1"/>
                </a:solidFill>
                <a:latin typeface="Helvetica" pitchFamily="34" charset="0"/>
                <a:cs typeface="Helvetica" pitchFamily="34" charset="0"/>
              </a:rPr>
              <a:t>[</a:t>
            </a:r>
            <a:r>
              <a:rPr lang="en-US" b="1" smtClean="0">
                <a:solidFill>
                  <a:schemeClr val="bg1"/>
                </a:solidFill>
                <a:latin typeface="Helvetica" pitchFamily="34" charset="0"/>
                <a:cs typeface="Helvetica" pitchFamily="34" charset="0"/>
              </a:rPr>
              <a:t>NOTE TO PRESENTER</a:t>
            </a:r>
            <a:r>
              <a:rPr lang="en-US" smtClean="0">
                <a:solidFill>
                  <a:schemeClr val="bg1"/>
                </a:solidFill>
                <a:latin typeface="Helvetica" pitchFamily="34" charset="0"/>
                <a:cs typeface="Helvetica" pitchFamily="34" charset="0"/>
              </a:rPr>
              <a:t>: Consider including photographs from your district that show healthy children and good food.]</a:t>
            </a:r>
          </a:p>
          <a:p>
            <a:pPr eaLnBrk="1" hangingPunct="1">
              <a:spcBef>
                <a:spcPct val="0"/>
              </a:spcBef>
            </a:pPr>
            <a:endParaRPr lang="en-US" smtClean="0"/>
          </a:p>
        </p:txBody>
      </p:sp>
      <p:sp>
        <p:nvSpPr>
          <p:cNvPr id="25603" name="Slide Number Placeholder 3"/>
          <p:cNvSpPr txBox="1">
            <a:spLocks noGrp="1"/>
          </p:cNvSpPr>
          <p:nvPr/>
        </p:nvSpPr>
        <p:spPr bwMode="auto">
          <a:xfrm>
            <a:off x="5797550" y="6745288"/>
            <a:ext cx="4433888" cy="355600"/>
          </a:xfrm>
          <a:prstGeom prst="rect">
            <a:avLst/>
          </a:prstGeom>
          <a:noFill/>
          <a:ln w="9525">
            <a:noFill/>
            <a:miter lim="800000"/>
            <a:headEnd/>
            <a:tailEnd/>
          </a:ln>
        </p:spPr>
        <p:txBody>
          <a:bodyPr lIns="99057" tIns="49528" rIns="99057" bIns="49528" anchor="b"/>
          <a:lstStyle/>
          <a:p>
            <a:pPr algn="r" defTabSz="495300"/>
            <a:fld id="{5C4D22E7-D830-4EFF-A31D-298DE027735E}" type="slidenum">
              <a:rPr lang="en-US" sz="1300">
                <a:latin typeface="Calibri" pitchFamily="34" charset="0"/>
              </a:rPr>
              <a:pPr algn="r" defTabSz="495300"/>
              <a:t>2</a:t>
            </a:fld>
            <a:endParaRPr lang="en-US" sz="130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a:noFill/>
          <a:ln/>
        </p:spPr>
        <p:txBody>
          <a:bodyPr/>
          <a:lstStyle/>
          <a:p>
            <a:pPr eaLnBrk="1" hangingPunct="1">
              <a:spcBef>
                <a:spcPct val="0"/>
              </a:spcBef>
            </a:pPr>
            <a:r>
              <a:rPr lang="en-US" smtClean="0">
                <a:solidFill>
                  <a:schemeClr val="bg1"/>
                </a:solidFill>
                <a:latin typeface="Helvetica" pitchFamily="34" charset="0"/>
                <a:cs typeface="Helvetica" pitchFamily="34" charset="0"/>
              </a:rPr>
              <a:t>The opportunity to make a real and lasting contribution to the future.</a:t>
            </a:r>
          </a:p>
          <a:p>
            <a:pPr eaLnBrk="1" hangingPunct="1">
              <a:spcBef>
                <a:spcPct val="0"/>
              </a:spcBef>
            </a:pPr>
            <a:endParaRPr lang="en-US" smtClean="0"/>
          </a:p>
          <a:p>
            <a:pPr eaLnBrk="1" hangingPunct="1">
              <a:spcBef>
                <a:spcPct val="0"/>
              </a:spcBef>
            </a:pPr>
            <a:r>
              <a:rPr lang="en-US" smtClean="0">
                <a:solidFill>
                  <a:schemeClr val="bg1"/>
                </a:solidFill>
                <a:latin typeface="Helvetica" pitchFamily="34" charset="0"/>
                <a:cs typeface="Helvetica" pitchFamily="34" charset="0"/>
              </a:rPr>
              <a:t>[</a:t>
            </a:r>
            <a:r>
              <a:rPr lang="en-US" b="1" smtClean="0">
                <a:solidFill>
                  <a:schemeClr val="bg1"/>
                </a:solidFill>
                <a:latin typeface="Helvetica" pitchFamily="34" charset="0"/>
                <a:cs typeface="Helvetica" pitchFamily="34" charset="0"/>
              </a:rPr>
              <a:t>NOTE TO PRESENTER</a:t>
            </a:r>
            <a:r>
              <a:rPr lang="en-US" smtClean="0">
                <a:solidFill>
                  <a:schemeClr val="bg1"/>
                </a:solidFill>
                <a:latin typeface="Helvetica" pitchFamily="34" charset="0"/>
                <a:cs typeface="Helvetica" pitchFamily="34" charset="0"/>
              </a:rPr>
              <a:t>: Consider including photographs from your district that show healthy children and good food.]</a:t>
            </a:r>
          </a:p>
          <a:p>
            <a:pPr eaLnBrk="1" hangingPunct="1">
              <a:spcBef>
                <a:spcPct val="0"/>
              </a:spcBef>
            </a:pPr>
            <a:endParaRPr lang="en-US" smtClean="0"/>
          </a:p>
        </p:txBody>
      </p:sp>
      <p:sp>
        <p:nvSpPr>
          <p:cNvPr id="25603" name="Slide Number Placeholder 3"/>
          <p:cNvSpPr txBox="1">
            <a:spLocks noGrp="1"/>
          </p:cNvSpPr>
          <p:nvPr/>
        </p:nvSpPr>
        <p:spPr bwMode="auto">
          <a:xfrm>
            <a:off x="5797550" y="6745288"/>
            <a:ext cx="4433888" cy="355600"/>
          </a:xfrm>
          <a:prstGeom prst="rect">
            <a:avLst/>
          </a:prstGeom>
          <a:noFill/>
          <a:ln w="9525">
            <a:noFill/>
            <a:miter lim="800000"/>
            <a:headEnd/>
            <a:tailEnd/>
          </a:ln>
        </p:spPr>
        <p:txBody>
          <a:bodyPr lIns="99057" tIns="49528" rIns="99057" bIns="49528" anchor="b"/>
          <a:lstStyle/>
          <a:p>
            <a:pPr algn="r" defTabSz="495300"/>
            <a:fld id="{5C4D22E7-D830-4EFF-A31D-298DE027735E}" type="slidenum">
              <a:rPr lang="en-US" sz="1300">
                <a:latin typeface="Calibri" pitchFamily="34" charset="0"/>
              </a:rPr>
              <a:pPr algn="r" defTabSz="495300"/>
              <a:t>3</a:t>
            </a:fld>
            <a:endParaRPr lang="en-US" sz="13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a:noFill/>
          <a:ln/>
        </p:spPr>
        <p:txBody>
          <a:bodyPr/>
          <a:lstStyle/>
          <a:p>
            <a:pPr eaLnBrk="1" hangingPunct="1">
              <a:spcBef>
                <a:spcPct val="0"/>
              </a:spcBef>
            </a:pPr>
            <a:r>
              <a:rPr lang="en-US" smtClean="0">
                <a:solidFill>
                  <a:schemeClr val="bg1"/>
                </a:solidFill>
                <a:latin typeface="Helvetica" pitchFamily="34" charset="0"/>
                <a:cs typeface="Helvetica" pitchFamily="34" charset="0"/>
              </a:rPr>
              <a:t>The opportunity to make a real and lasting contribution to the future.</a:t>
            </a:r>
          </a:p>
          <a:p>
            <a:pPr eaLnBrk="1" hangingPunct="1">
              <a:spcBef>
                <a:spcPct val="0"/>
              </a:spcBef>
            </a:pPr>
            <a:endParaRPr lang="en-US" smtClean="0"/>
          </a:p>
          <a:p>
            <a:pPr eaLnBrk="1" hangingPunct="1">
              <a:spcBef>
                <a:spcPct val="0"/>
              </a:spcBef>
            </a:pPr>
            <a:r>
              <a:rPr lang="en-US" smtClean="0">
                <a:solidFill>
                  <a:schemeClr val="bg1"/>
                </a:solidFill>
                <a:latin typeface="Helvetica" pitchFamily="34" charset="0"/>
                <a:cs typeface="Helvetica" pitchFamily="34" charset="0"/>
              </a:rPr>
              <a:t>[</a:t>
            </a:r>
            <a:r>
              <a:rPr lang="en-US" b="1" smtClean="0">
                <a:solidFill>
                  <a:schemeClr val="bg1"/>
                </a:solidFill>
                <a:latin typeface="Helvetica" pitchFamily="34" charset="0"/>
                <a:cs typeface="Helvetica" pitchFamily="34" charset="0"/>
              </a:rPr>
              <a:t>NOTE TO PRESENTER</a:t>
            </a:r>
            <a:r>
              <a:rPr lang="en-US" smtClean="0">
                <a:solidFill>
                  <a:schemeClr val="bg1"/>
                </a:solidFill>
                <a:latin typeface="Helvetica" pitchFamily="34" charset="0"/>
                <a:cs typeface="Helvetica" pitchFamily="34" charset="0"/>
              </a:rPr>
              <a:t>: Consider including photographs from your district that show healthy children and good food.]</a:t>
            </a:r>
          </a:p>
          <a:p>
            <a:pPr eaLnBrk="1" hangingPunct="1">
              <a:spcBef>
                <a:spcPct val="0"/>
              </a:spcBef>
            </a:pPr>
            <a:endParaRPr lang="en-US" smtClean="0"/>
          </a:p>
        </p:txBody>
      </p:sp>
      <p:sp>
        <p:nvSpPr>
          <p:cNvPr id="25603" name="Slide Number Placeholder 3"/>
          <p:cNvSpPr txBox="1">
            <a:spLocks noGrp="1"/>
          </p:cNvSpPr>
          <p:nvPr/>
        </p:nvSpPr>
        <p:spPr bwMode="auto">
          <a:xfrm>
            <a:off x="5797550" y="6745288"/>
            <a:ext cx="4433888" cy="355600"/>
          </a:xfrm>
          <a:prstGeom prst="rect">
            <a:avLst/>
          </a:prstGeom>
          <a:noFill/>
          <a:ln w="9525">
            <a:noFill/>
            <a:miter lim="800000"/>
            <a:headEnd/>
            <a:tailEnd/>
          </a:ln>
        </p:spPr>
        <p:txBody>
          <a:bodyPr lIns="99057" tIns="49528" rIns="99057" bIns="49528" anchor="b"/>
          <a:lstStyle/>
          <a:p>
            <a:pPr algn="r" defTabSz="495300"/>
            <a:fld id="{5C4D22E7-D830-4EFF-A31D-298DE027735E}" type="slidenum">
              <a:rPr lang="en-US" sz="1300">
                <a:latin typeface="Calibri" pitchFamily="34" charset="0"/>
              </a:rPr>
              <a:pPr algn="r" defTabSz="495300"/>
              <a:t>4</a:t>
            </a:fld>
            <a:endParaRPr lang="en-US" sz="13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a:noFill/>
          <a:ln/>
        </p:spPr>
        <p:txBody>
          <a:bodyPr/>
          <a:lstStyle/>
          <a:p>
            <a:pPr eaLnBrk="1" hangingPunct="1">
              <a:spcBef>
                <a:spcPct val="0"/>
              </a:spcBef>
            </a:pPr>
            <a:r>
              <a:rPr lang="en-US" smtClean="0">
                <a:solidFill>
                  <a:schemeClr val="bg1"/>
                </a:solidFill>
                <a:latin typeface="Helvetica" pitchFamily="34" charset="0"/>
                <a:cs typeface="Helvetica" pitchFamily="34" charset="0"/>
              </a:rPr>
              <a:t>The opportunity to make a real and lasting contribution to the future.</a:t>
            </a:r>
          </a:p>
          <a:p>
            <a:pPr eaLnBrk="1" hangingPunct="1">
              <a:spcBef>
                <a:spcPct val="0"/>
              </a:spcBef>
            </a:pPr>
            <a:endParaRPr lang="en-US" smtClean="0"/>
          </a:p>
          <a:p>
            <a:pPr eaLnBrk="1" hangingPunct="1">
              <a:spcBef>
                <a:spcPct val="0"/>
              </a:spcBef>
            </a:pPr>
            <a:r>
              <a:rPr lang="en-US" smtClean="0">
                <a:solidFill>
                  <a:schemeClr val="bg1"/>
                </a:solidFill>
                <a:latin typeface="Helvetica" pitchFamily="34" charset="0"/>
                <a:cs typeface="Helvetica" pitchFamily="34" charset="0"/>
              </a:rPr>
              <a:t>[</a:t>
            </a:r>
            <a:r>
              <a:rPr lang="en-US" b="1" smtClean="0">
                <a:solidFill>
                  <a:schemeClr val="bg1"/>
                </a:solidFill>
                <a:latin typeface="Helvetica" pitchFamily="34" charset="0"/>
                <a:cs typeface="Helvetica" pitchFamily="34" charset="0"/>
              </a:rPr>
              <a:t>NOTE TO PRESENTER</a:t>
            </a:r>
            <a:r>
              <a:rPr lang="en-US" smtClean="0">
                <a:solidFill>
                  <a:schemeClr val="bg1"/>
                </a:solidFill>
                <a:latin typeface="Helvetica" pitchFamily="34" charset="0"/>
                <a:cs typeface="Helvetica" pitchFamily="34" charset="0"/>
              </a:rPr>
              <a:t>: Consider including photographs from your district that show healthy children and good food.]</a:t>
            </a:r>
          </a:p>
          <a:p>
            <a:pPr eaLnBrk="1" hangingPunct="1">
              <a:spcBef>
                <a:spcPct val="0"/>
              </a:spcBef>
            </a:pPr>
            <a:endParaRPr lang="en-US" smtClean="0"/>
          </a:p>
        </p:txBody>
      </p:sp>
      <p:sp>
        <p:nvSpPr>
          <p:cNvPr id="25603" name="Slide Number Placeholder 3"/>
          <p:cNvSpPr txBox="1">
            <a:spLocks noGrp="1"/>
          </p:cNvSpPr>
          <p:nvPr/>
        </p:nvSpPr>
        <p:spPr bwMode="auto">
          <a:xfrm>
            <a:off x="5797550" y="6745288"/>
            <a:ext cx="4433888" cy="355600"/>
          </a:xfrm>
          <a:prstGeom prst="rect">
            <a:avLst/>
          </a:prstGeom>
          <a:noFill/>
          <a:ln w="9525">
            <a:noFill/>
            <a:miter lim="800000"/>
            <a:headEnd/>
            <a:tailEnd/>
          </a:ln>
        </p:spPr>
        <p:txBody>
          <a:bodyPr lIns="99057" tIns="49528" rIns="99057" bIns="49528" anchor="b"/>
          <a:lstStyle/>
          <a:p>
            <a:pPr algn="r" defTabSz="495300"/>
            <a:fld id="{5C4D22E7-D830-4EFF-A31D-298DE027735E}" type="slidenum">
              <a:rPr lang="en-US" sz="1300">
                <a:latin typeface="Calibri" pitchFamily="34" charset="0"/>
              </a:rPr>
              <a:pPr algn="r" defTabSz="495300"/>
              <a:t>5</a:t>
            </a:fld>
            <a:endParaRPr lang="en-US" sz="13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a:noFill/>
          <a:ln/>
        </p:spPr>
        <p:txBody>
          <a:bodyPr/>
          <a:lstStyle/>
          <a:p>
            <a:pPr eaLnBrk="1" hangingPunct="1">
              <a:spcBef>
                <a:spcPct val="0"/>
              </a:spcBef>
            </a:pPr>
            <a:r>
              <a:rPr lang="en-US" smtClean="0">
                <a:solidFill>
                  <a:schemeClr val="bg1"/>
                </a:solidFill>
                <a:latin typeface="Helvetica" pitchFamily="34" charset="0"/>
                <a:cs typeface="Helvetica" pitchFamily="34" charset="0"/>
              </a:rPr>
              <a:t>The opportunity to make a real and lasting contribution to the future.</a:t>
            </a:r>
          </a:p>
          <a:p>
            <a:pPr eaLnBrk="1" hangingPunct="1">
              <a:spcBef>
                <a:spcPct val="0"/>
              </a:spcBef>
            </a:pPr>
            <a:endParaRPr lang="en-US" smtClean="0"/>
          </a:p>
          <a:p>
            <a:pPr eaLnBrk="1" hangingPunct="1">
              <a:spcBef>
                <a:spcPct val="0"/>
              </a:spcBef>
            </a:pPr>
            <a:r>
              <a:rPr lang="en-US" smtClean="0">
                <a:solidFill>
                  <a:schemeClr val="bg1"/>
                </a:solidFill>
                <a:latin typeface="Helvetica" pitchFamily="34" charset="0"/>
                <a:cs typeface="Helvetica" pitchFamily="34" charset="0"/>
              </a:rPr>
              <a:t>[</a:t>
            </a:r>
            <a:r>
              <a:rPr lang="en-US" b="1" smtClean="0">
                <a:solidFill>
                  <a:schemeClr val="bg1"/>
                </a:solidFill>
                <a:latin typeface="Helvetica" pitchFamily="34" charset="0"/>
                <a:cs typeface="Helvetica" pitchFamily="34" charset="0"/>
              </a:rPr>
              <a:t>NOTE TO PRESENTER</a:t>
            </a:r>
            <a:r>
              <a:rPr lang="en-US" smtClean="0">
                <a:solidFill>
                  <a:schemeClr val="bg1"/>
                </a:solidFill>
                <a:latin typeface="Helvetica" pitchFamily="34" charset="0"/>
                <a:cs typeface="Helvetica" pitchFamily="34" charset="0"/>
              </a:rPr>
              <a:t>: Consider including photographs from your district that show healthy children and good food.]</a:t>
            </a:r>
          </a:p>
          <a:p>
            <a:pPr eaLnBrk="1" hangingPunct="1">
              <a:spcBef>
                <a:spcPct val="0"/>
              </a:spcBef>
            </a:pPr>
            <a:endParaRPr lang="en-US" smtClean="0"/>
          </a:p>
        </p:txBody>
      </p:sp>
      <p:sp>
        <p:nvSpPr>
          <p:cNvPr id="25603" name="Slide Number Placeholder 3"/>
          <p:cNvSpPr txBox="1">
            <a:spLocks noGrp="1"/>
          </p:cNvSpPr>
          <p:nvPr/>
        </p:nvSpPr>
        <p:spPr bwMode="auto">
          <a:xfrm>
            <a:off x="5797550" y="6745288"/>
            <a:ext cx="4433888" cy="355600"/>
          </a:xfrm>
          <a:prstGeom prst="rect">
            <a:avLst/>
          </a:prstGeom>
          <a:noFill/>
          <a:ln w="9525">
            <a:noFill/>
            <a:miter lim="800000"/>
            <a:headEnd/>
            <a:tailEnd/>
          </a:ln>
        </p:spPr>
        <p:txBody>
          <a:bodyPr lIns="99057" tIns="49528" rIns="99057" bIns="49528" anchor="b"/>
          <a:lstStyle/>
          <a:p>
            <a:pPr algn="r" defTabSz="495300"/>
            <a:fld id="{5C4D22E7-D830-4EFF-A31D-298DE027735E}" type="slidenum">
              <a:rPr lang="en-US" sz="1300">
                <a:latin typeface="Calibri" pitchFamily="34" charset="0"/>
              </a:rPr>
              <a:pPr algn="r" defTabSz="495300"/>
              <a:t>6</a:t>
            </a:fld>
            <a:endParaRPr lang="en-US" sz="13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sic - left">
    <p:spTree>
      <p:nvGrpSpPr>
        <p:cNvPr id="1" name=""/>
        <p:cNvGrpSpPr/>
        <p:nvPr/>
      </p:nvGrpSpPr>
      <p:grpSpPr>
        <a:xfrm>
          <a:off x="0" y="0"/>
          <a:ext cx="0" cy="0"/>
          <a:chOff x="0" y="0"/>
          <a:chExt cx="0" cy="0"/>
        </a:xfrm>
      </p:grpSpPr>
      <p:sp>
        <p:nvSpPr>
          <p:cNvPr id="9" name="Text Placeholder 2"/>
          <p:cNvSpPr>
            <a:spLocks noGrp="1"/>
          </p:cNvSpPr>
          <p:nvPr>
            <p:ph idx="1"/>
          </p:nvPr>
        </p:nvSpPr>
        <p:spPr>
          <a:xfrm>
            <a:off x="1063625" y="1688353"/>
            <a:ext cx="7213784" cy="5169648"/>
          </a:xfrm>
          <a:prstGeom prst="rect">
            <a:avLst/>
          </a:prstGeom>
        </p:spPr>
        <p:txBody>
          <a:bodyPr vert="horz" lIns="91440" tIns="45720" rIns="91440" bIns="45720" rtlCol="0">
            <a:normAutofit/>
          </a:bodyPr>
          <a:lstStyle>
            <a:lvl1pPr marL="0" indent="0" algn="l">
              <a:buFontTx/>
              <a:buNone/>
              <a:tabLst/>
              <a:defRPr sz="5400">
                <a:solidFill>
                  <a:schemeClr val="bg1"/>
                </a:solidFill>
                <a:latin typeface="Helvetica"/>
                <a:cs typeface="Helvetica"/>
              </a:defRPr>
            </a:lvl1pPr>
          </a:lstStyle>
          <a:p>
            <a:pPr lvl="0"/>
            <a:r>
              <a:rPr lang="cs-CZ" dirty="0" smtClean="0"/>
              <a:t>Klepnutím lze upravit styly předlohy textu.</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a:t>Klepnutím lze upravit styl předlohy nadpisů.</a:t>
            </a:r>
          </a:p>
        </p:txBody>
      </p:sp>
      <p:sp>
        <p:nvSpPr>
          <p:cNvPr id="3" name="Zástupný symbol pro obsah 2"/>
          <p:cNvSpPr>
            <a:spLocks noGrp="1"/>
          </p:cNvSpPr>
          <p:nvPr>
            <p:ph sz="half" idx="1"/>
          </p:nvPr>
        </p:nvSpPr>
        <p:spPr>
          <a:xfrm>
            <a:off x="990600" y="1376363"/>
            <a:ext cx="3484563"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27563" y="1376363"/>
            <a:ext cx="348615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lvl1pPr>
              <a:defRPr/>
            </a:lvl1pPr>
          </a:lstStyle>
          <a:p>
            <a:r>
              <a:rPr lang="cs-CZ"/>
              <a:t>Klepnutím lze upravit styl předlohy nadpisů.</a:t>
            </a:r>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a:t>Klepnutím lze upravit styl předlohy nadpisů.</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a:prstGeom prst="rect">
            <a:avLst/>
          </a:prstGeom>
        </p:spPr>
        <p:txBody>
          <a:bodyPr anchor="b"/>
          <a:lstStyle>
            <a:lvl1pPr algn="l">
              <a:defRPr sz="2000" b="1"/>
            </a:lvl1pPr>
          </a:lstStyle>
          <a:p>
            <a:r>
              <a:rPr lang="cs-CZ"/>
              <a:t>Klepnutím lze upravit styl předlohy nadpisů.</a:t>
            </a:r>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a:prstGeom prst="rect">
            <a:avLst/>
          </a:prstGeom>
        </p:spPr>
        <p:txBody>
          <a:bodyPr anchor="b"/>
          <a:lstStyle>
            <a:lvl1pPr algn="l">
              <a:defRPr sz="2000" b="1"/>
            </a:lvl1pPr>
          </a:lstStyle>
          <a:p>
            <a:r>
              <a:rPr lang="cs-CZ"/>
              <a:t>Klepnutím lze upravit styl předlohy nadpisů.</a:t>
            </a:r>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a:t>Klepnutím lze upravit styl předlohy nadpisů.</a:t>
            </a:r>
          </a:p>
        </p:txBody>
      </p:sp>
      <p:sp>
        <p:nvSpPr>
          <p:cNvPr id="3" name="Zástupný symbol pro svislý text 2"/>
          <p:cNvSpPr>
            <a:spLocks noGrp="1"/>
          </p:cNvSpPr>
          <p:nvPr>
            <p:ph type="body" orient="vert" idx="1"/>
          </p:nvPr>
        </p:nvSpPr>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627687"/>
          </a:xfrm>
          <a:prstGeom prst="rect">
            <a:avLst/>
          </a:prstGeom>
        </p:spPr>
        <p:txBody>
          <a:bodyPr vert="eaVert"/>
          <a:lstStyle/>
          <a:p>
            <a:r>
              <a:rPr lang="cs-CZ"/>
              <a:t>Klepnutím lze upravit styl předlohy nadpisů.</a:t>
            </a:r>
          </a:p>
        </p:txBody>
      </p:sp>
      <p:sp>
        <p:nvSpPr>
          <p:cNvPr id="3" name="Zástupný symbol pro svislý text 2"/>
          <p:cNvSpPr>
            <a:spLocks noGrp="1"/>
          </p:cNvSpPr>
          <p:nvPr>
            <p:ph type="body" orient="vert" idx="1"/>
          </p:nvPr>
        </p:nvSpPr>
        <p:spPr>
          <a:xfrm>
            <a:off x="457200" y="274638"/>
            <a:ext cx="6019800" cy="5627687"/>
          </a:xfrm>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asic left - credit">
    <p:spTree>
      <p:nvGrpSpPr>
        <p:cNvPr id="1" name=""/>
        <p:cNvGrpSpPr/>
        <p:nvPr/>
      </p:nvGrpSpPr>
      <p:grpSpPr>
        <a:xfrm>
          <a:off x="0" y="0"/>
          <a:ext cx="0" cy="0"/>
          <a:chOff x="0" y="0"/>
          <a:chExt cx="0" cy="0"/>
        </a:xfrm>
      </p:grpSpPr>
      <p:sp>
        <p:nvSpPr>
          <p:cNvPr id="12" name="Text Placeholder 2"/>
          <p:cNvSpPr>
            <a:spLocks noGrp="1"/>
          </p:cNvSpPr>
          <p:nvPr>
            <p:ph type="body" idx="10"/>
          </p:nvPr>
        </p:nvSpPr>
        <p:spPr>
          <a:xfrm>
            <a:off x="2" y="6019800"/>
            <a:ext cx="9143998" cy="639762"/>
          </a:xfrm>
          <a:prstGeom prst="rect">
            <a:avLst/>
          </a:prstGeom>
        </p:spPr>
        <p:txBody>
          <a:bodyPr anchor="b">
            <a:normAutofit/>
          </a:bodyPr>
          <a:lstStyle>
            <a:lvl1pPr marL="0" indent="0" algn="ctr">
              <a:buNone/>
              <a:defRPr sz="1800" b="0" baseline="0">
                <a:solidFill>
                  <a:schemeClr val="bg1"/>
                </a:solidFill>
                <a:latin typeface="Helvetica"/>
                <a:cs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Klepnutím lze upravit styly předlohy textu.</a:t>
            </a:r>
          </a:p>
        </p:txBody>
      </p:sp>
      <p:sp>
        <p:nvSpPr>
          <p:cNvPr id="13" name="Text Placeholder 2"/>
          <p:cNvSpPr>
            <a:spLocks noGrp="1"/>
          </p:cNvSpPr>
          <p:nvPr>
            <p:ph idx="1"/>
          </p:nvPr>
        </p:nvSpPr>
        <p:spPr>
          <a:xfrm>
            <a:off x="1063625" y="1688353"/>
            <a:ext cx="7213784" cy="5169648"/>
          </a:xfrm>
          <a:prstGeom prst="rect">
            <a:avLst/>
          </a:prstGeom>
        </p:spPr>
        <p:txBody>
          <a:bodyPr vert="horz" lIns="91440" tIns="45720" rIns="91440" bIns="45720" rtlCol="0">
            <a:normAutofit/>
          </a:bodyPr>
          <a:lstStyle>
            <a:lvl1pPr marL="0" indent="0" algn="l">
              <a:buFontTx/>
              <a:buNone/>
              <a:tabLst/>
              <a:defRPr sz="5400">
                <a:solidFill>
                  <a:schemeClr val="bg1"/>
                </a:solidFill>
                <a:latin typeface="Helvetica"/>
                <a:cs typeface="Helvetica"/>
              </a:defRPr>
            </a:lvl1pPr>
          </a:lstStyle>
          <a:p>
            <a:pPr lvl="0"/>
            <a:r>
              <a:rPr lang="cs-CZ" dirty="0" smtClean="0"/>
              <a:t>Klepnutím lze upravit styly předlohy textu.</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r left - credit">
    <p:spTree>
      <p:nvGrpSpPr>
        <p:cNvPr id="1" name=""/>
        <p:cNvGrpSpPr/>
        <p:nvPr/>
      </p:nvGrpSpPr>
      <p:grpSpPr>
        <a:xfrm>
          <a:off x="0" y="0"/>
          <a:ext cx="0" cy="0"/>
          <a:chOff x="0" y="0"/>
          <a:chExt cx="0" cy="0"/>
        </a:xfrm>
      </p:grpSpPr>
      <p:sp>
        <p:nvSpPr>
          <p:cNvPr id="3" name="Text Placeholder 2"/>
          <p:cNvSpPr>
            <a:spLocks noGrp="1"/>
          </p:cNvSpPr>
          <p:nvPr>
            <p:ph type="body" idx="10"/>
          </p:nvPr>
        </p:nvSpPr>
        <p:spPr>
          <a:xfrm>
            <a:off x="2" y="6019800"/>
            <a:ext cx="9143998" cy="639762"/>
          </a:xfrm>
          <a:prstGeom prst="rect">
            <a:avLst/>
          </a:prstGeom>
        </p:spPr>
        <p:txBody>
          <a:bodyPr anchor="b">
            <a:normAutofit/>
          </a:bodyPr>
          <a:lstStyle>
            <a:lvl1pPr marL="0" indent="0" algn="ctr">
              <a:buNone/>
              <a:defRPr sz="1800" b="0" baseline="0">
                <a:solidFill>
                  <a:schemeClr val="bg1"/>
                </a:solidFill>
                <a:latin typeface="Helvetica"/>
                <a:cs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Klepnutím lze upravit styly předlohy textu.</a:t>
            </a:r>
          </a:p>
        </p:txBody>
      </p:sp>
      <p:sp>
        <p:nvSpPr>
          <p:cNvPr id="4" name="Text Placeholder 2"/>
          <p:cNvSpPr>
            <a:spLocks noGrp="1"/>
          </p:cNvSpPr>
          <p:nvPr>
            <p:ph idx="1"/>
          </p:nvPr>
        </p:nvSpPr>
        <p:spPr>
          <a:xfrm>
            <a:off x="732118" y="1464234"/>
            <a:ext cx="7993529" cy="5393766"/>
          </a:xfrm>
          <a:prstGeom prst="rect">
            <a:avLst/>
          </a:prstGeom>
        </p:spPr>
        <p:txBody>
          <a:bodyPr vert="horz" lIns="91440" tIns="45720" rIns="91440" bIns="45720" rtlCol="0">
            <a:normAutofit/>
          </a:bodyPr>
          <a:lstStyle>
            <a:lvl1pPr marL="0" indent="0" algn="l">
              <a:buFontTx/>
              <a:buNone/>
              <a:tabLst/>
              <a:defRPr sz="5400">
                <a:solidFill>
                  <a:schemeClr val="bg1"/>
                </a:solidFill>
                <a:latin typeface="Helvetica"/>
                <a:cs typeface="Helvetica"/>
              </a:defRPr>
            </a:lvl1pPr>
          </a:lstStyle>
          <a:p>
            <a:pPr lvl="0"/>
            <a:r>
              <a:rPr lang="cs-CZ" dirty="0" smtClean="0"/>
              <a:t>Klepnutím lze upravit styly předlohy textu.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asic - centered">
    <p:spTree>
      <p:nvGrpSpPr>
        <p:cNvPr id="1" name=""/>
        <p:cNvGrpSpPr/>
        <p:nvPr/>
      </p:nvGrpSpPr>
      <p:grpSpPr>
        <a:xfrm>
          <a:off x="0" y="0"/>
          <a:ext cx="0" cy="0"/>
          <a:chOff x="0" y="0"/>
          <a:chExt cx="0" cy="0"/>
        </a:xfrm>
      </p:grpSpPr>
      <p:sp>
        <p:nvSpPr>
          <p:cNvPr id="7" name="Text Placeholder 2"/>
          <p:cNvSpPr>
            <a:spLocks noGrp="1"/>
          </p:cNvSpPr>
          <p:nvPr>
            <p:ph idx="1"/>
          </p:nvPr>
        </p:nvSpPr>
        <p:spPr>
          <a:xfrm>
            <a:off x="0" y="1688353"/>
            <a:ext cx="9144000" cy="5169648"/>
          </a:xfrm>
          <a:prstGeom prst="rect">
            <a:avLst/>
          </a:prstGeom>
        </p:spPr>
        <p:txBody>
          <a:bodyPr vert="horz" lIns="91440" tIns="45720" rIns="91440" bIns="45720" rtlCol="0">
            <a:normAutofit/>
          </a:bodyPr>
          <a:lstStyle>
            <a:lvl1pPr marL="0" indent="0" algn="ctr">
              <a:buFontTx/>
              <a:buNone/>
              <a:defRPr sz="5400" baseline="0">
                <a:solidFill>
                  <a:schemeClr val="bg1"/>
                </a:solidFill>
                <a:latin typeface="Helvetica"/>
                <a:cs typeface="Helvetica"/>
              </a:defRPr>
            </a:lvl1pPr>
          </a:lstStyle>
          <a:p>
            <a:pPr lvl="0"/>
            <a:r>
              <a:rPr lang="cs-CZ" dirty="0" smtClean="0"/>
              <a:t>Klepnutím lze upravit styly předlohy textu.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range - big #">
    <p:spTree>
      <p:nvGrpSpPr>
        <p:cNvPr id="1" name=""/>
        <p:cNvGrpSpPr/>
        <p:nvPr/>
      </p:nvGrpSpPr>
      <p:grpSpPr>
        <a:xfrm>
          <a:off x="0" y="0"/>
          <a:ext cx="0" cy="0"/>
          <a:chOff x="0" y="0"/>
          <a:chExt cx="0" cy="0"/>
        </a:xfrm>
      </p:grpSpPr>
      <p:sp>
        <p:nvSpPr>
          <p:cNvPr id="13" name="Text Placeholder 2"/>
          <p:cNvSpPr>
            <a:spLocks noGrp="1"/>
          </p:cNvSpPr>
          <p:nvPr>
            <p:ph idx="1"/>
          </p:nvPr>
        </p:nvSpPr>
        <p:spPr>
          <a:xfrm>
            <a:off x="0" y="1113118"/>
            <a:ext cx="9143999" cy="2696881"/>
          </a:xfrm>
          <a:prstGeom prst="rect">
            <a:avLst/>
          </a:prstGeom>
        </p:spPr>
        <p:txBody>
          <a:bodyPr vert="horz" lIns="91440" tIns="45720" rIns="91440" bIns="45720" rtlCol="0" anchor="b" anchorCtr="0">
            <a:noAutofit/>
          </a:bodyPr>
          <a:lstStyle>
            <a:lvl1pPr marL="0" indent="0" algn="ctr">
              <a:buFontTx/>
              <a:buNone/>
              <a:defRPr sz="17000">
                <a:solidFill>
                  <a:schemeClr val="bg1"/>
                </a:solidFill>
                <a:latin typeface="Helvetica"/>
                <a:cs typeface="Helvetica"/>
              </a:defRPr>
            </a:lvl1pPr>
          </a:lstStyle>
          <a:p>
            <a:pPr lvl="0"/>
            <a:r>
              <a:rPr lang="cs-CZ" dirty="0" smtClean="0"/>
              <a:t>Klepnutím lze upravit styly předlohy textu.</a:t>
            </a:r>
          </a:p>
        </p:txBody>
      </p:sp>
      <p:sp>
        <p:nvSpPr>
          <p:cNvPr id="22" name="Title 1"/>
          <p:cNvSpPr>
            <a:spLocks noGrp="1"/>
          </p:cNvSpPr>
          <p:nvPr>
            <p:ph type="ctrTitle"/>
          </p:nvPr>
        </p:nvSpPr>
        <p:spPr>
          <a:xfrm>
            <a:off x="1" y="3810000"/>
            <a:ext cx="9143998" cy="1981200"/>
          </a:xfrm>
          <a:prstGeom prst="rect">
            <a:avLst/>
          </a:prstGeom>
        </p:spPr>
        <p:txBody>
          <a:bodyPr anchor="t" anchorCtr="0">
            <a:normAutofit/>
          </a:bodyPr>
          <a:lstStyle>
            <a:lvl1pPr>
              <a:defRPr sz="3600" baseline="0">
                <a:solidFill>
                  <a:schemeClr val="bg1"/>
                </a:solidFill>
                <a:latin typeface="Helvetica"/>
                <a:cs typeface="Helvetica"/>
              </a:defRPr>
            </a:lvl1pPr>
          </a:lstStyle>
          <a:p>
            <a:r>
              <a:rPr lang="cs-CZ" dirty="0" smtClean="0"/>
              <a:t>Klepnutím lze upravit styl předlohy nadpisů.</a:t>
            </a:r>
            <a:endParaRPr lang="en-US" dirty="0"/>
          </a:p>
        </p:txBody>
      </p:sp>
      <p:sp>
        <p:nvSpPr>
          <p:cNvPr id="24" name="Text Placeholder 2"/>
          <p:cNvSpPr>
            <a:spLocks noGrp="1"/>
          </p:cNvSpPr>
          <p:nvPr>
            <p:ph type="body" idx="10"/>
          </p:nvPr>
        </p:nvSpPr>
        <p:spPr>
          <a:xfrm>
            <a:off x="2" y="6019800"/>
            <a:ext cx="9143998" cy="639762"/>
          </a:xfrm>
          <a:prstGeom prst="rect">
            <a:avLst/>
          </a:prstGeom>
        </p:spPr>
        <p:txBody>
          <a:bodyPr anchor="b">
            <a:normAutofit/>
          </a:bodyPr>
          <a:lstStyle>
            <a:lvl1pPr marL="0" indent="0" algn="ctr">
              <a:buNone/>
              <a:defRPr sz="1800" b="0" baseline="0">
                <a:solidFill>
                  <a:schemeClr val="bg1"/>
                </a:solidFill>
                <a:latin typeface="Helvetica"/>
                <a:cs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Klepnutím lze upravit styly předlohy textu.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rg bdr w source">
    <p:spTree>
      <p:nvGrpSpPr>
        <p:cNvPr id="1" name=""/>
        <p:cNvGrpSpPr/>
        <p:nvPr/>
      </p:nvGrpSpPr>
      <p:grpSpPr>
        <a:xfrm>
          <a:off x="0" y="0"/>
          <a:ext cx="0" cy="0"/>
          <a:chOff x="0" y="0"/>
          <a:chExt cx="0" cy="0"/>
        </a:xfrm>
      </p:grpSpPr>
      <p:sp>
        <p:nvSpPr>
          <p:cNvPr id="4" name="Rectangle 6"/>
          <p:cNvSpPr/>
          <p:nvPr userDrawn="1"/>
        </p:nvSpPr>
        <p:spPr>
          <a:xfrm>
            <a:off x="701675" y="612775"/>
            <a:ext cx="7724775" cy="566261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ext Placeholder 2"/>
          <p:cNvSpPr>
            <a:spLocks noGrp="1"/>
          </p:cNvSpPr>
          <p:nvPr>
            <p:ph idx="1"/>
          </p:nvPr>
        </p:nvSpPr>
        <p:spPr>
          <a:xfrm>
            <a:off x="1419413" y="1389529"/>
            <a:ext cx="6290234" cy="3391647"/>
          </a:xfrm>
          <a:prstGeom prst="rect">
            <a:avLst/>
          </a:prstGeom>
        </p:spPr>
        <p:txBody>
          <a:bodyPr vert="horz" lIns="91440" tIns="45720" rIns="91440" bIns="45720" rtlCol="0">
            <a:normAutofit/>
          </a:bodyPr>
          <a:lstStyle>
            <a:lvl1pPr marL="0" indent="0">
              <a:buFontTx/>
              <a:buNone/>
              <a:defRPr sz="3600" baseline="0">
                <a:solidFill>
                  <a:srgbClr val="EDA121"/>
                </a:solidFill>
                <a:latin typeface="Helvetica"/>
                <a:cs typeface="Helvetica"/>
              </a:defRPr>
            </a:lvl1pPr>
          </a:lstStyle>
          <a:p>
            <a:pPr lvl="0"/>
            <a:r>
              <a:rPr lang="cs-CZ" dirty="0" smtClean="0"/>
              <a:t>Klepnutím lze upravit styly předlohy textu.</a:t>
            </a:r>
          </a:p>
        </p:txBody>
      </p:sp>
      <p:sp>
        <p:nvSpPr>
          <p:cNvPr id="9" name="Text Placeholder 2"/>
          <p:cNvSpPr>
            <a:spLocks noGrp="1"/>
          </p:cNvSpPr>
          <p:nvPr>
            <p:ph idx="10"/>
          </p:nvPr>
        </p:nvSpPr>
        <p:spPr>
          <a:xfrm>
            <a:off x="1419413" y="4632981"/>
            <a:ext cx="6290234" cy="1059608"/>
          </a:xfrm>
          <a:prstGeom prst="rect">
            <a:avLst/>
          </a:prstGeom>
        </p:spPr>
        <p:txBody>
          <a:bodyPr vert="horz" lIns="91440" tIns="45720" rIns="91440" bIns="45720" rtlCol="0">
            <a:normAutofit/>
          </a:bodyPr>
          <a:lstStyle>
            <a:lvl1pPr marL="0" indent="0" algn="r">
              <a:lnSpc>
                <a:spcPts val="1720"/>
              </a:lnSpc>
              <a:buFontTx/>
              <a:buNone/>
              <a:defRPr sz="1600" baseline="0">
                <a:solidFill>
                  <a:schemeClr val="tx1">
                    <a:lumMod val="50000"/>
                    <a:lumOff val="50000"/>
                  </a:schemeClr>
                </a:solidFill>
                <a:latin typeface="Helvetica"/>
                <a:cs typeface="Helvetica"/>
              </a:defRPr>
            </a:lvl1pPr>
          </a:lstStyle>
          <a:p>
            <a:pPr lvl="0"/>
            <a:r>
              <a:rPr lang="cs-CZ" dirty="0" smtClean="0"/>
              <a:t>Klepnutím lze upravit styly předlohy textu.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a:prstGeom prst="rect">
            <a:avLst/>
          </a:prstGeom>
        </p:spPr>
        <p:txBody>
          <a:bodyPr/>
          <a:lstStyle/>
          <a:p>
            <a:r>
              <a:rPr lang="cs-CZ"/>
              <a:t>Klepnutím lze upravit styl předlohy nadpisů.</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a:t>Klepnutím lze upravit styl předlohy podnadpisů.</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a:t>Klepnutím lze upravit styl předlohy nadpisů.</a:t>
            </a:r>
          </a:p>
        </p:txBody>
      </p:sp>
      <p:sp>
        <p:nvSpPr>
          <p:cNvPr id="3" name="Zástupný symbol pro obsah 2"/>
          <p:cNvSpPr>
            <a:spLocks noGrp="1"/>
          </p:cNvSpPr>
          <p:nvPr>
            <p:ph idx="1"/>
          </p:nvPr>
        </p:nvSpPr>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cs-CZ"/>
              <a:t>Klepnutím lze upravit styl předlohy nadpisů.</a:t>
            </a:r>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a:t>Klepnutím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5932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7" r:id="rId6"/>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Text Placeholder 2"/>
          <p:cNvSpPr>
            <a:spLocks noGrp="1"/>
          </p:cNvSpPr>
          <p:nvPr>
            <p:ph type="body" idx="1"/>
          </p:nvPr>
        </p:nvSpPr>
        <p:spPr bwMode="auto">
          <a:xfrm>
            <a:off x="990600" y="1376363"/>
            <a:ext cx="7123113"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for basic text</a:t>
            </a:r>
          </a:p>
        </p:txBody>
      </p:sp>
      <p:sp>
        <p:nvSpPr>
          <p:cNvPr id="2" name="Rectangle 6"/>
          <p:cNvSpPr/>
          <p:nvPr userDrawn="1"/>
        </p:nvSpPr>
        <p:spPr>
          <a:xfrm>
            <a:off x="701675" y="612775"/>
            <a:ext cx="7724775" cy="566261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457200" rtl="0" eaLnBrk="0" fontAlgn="base" hangingPunct="0">
        <a:spcBef>
          <a:spcPct val="0"/>
        </a:spcBef>
        <a:spcAft>
          <a:spcPct val="0"/>
        </a:spcAft>
        <a:defRPr sz="44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eaLnBrk="0" fontAlgn="base" hangingPunct="0">
        <a:spcBef>
          <a:spcPct val="0"/>
        </a:spcBef>
        <a:spcAft>
          <a:spcPct val="0"/>
        </a:spcAft>
        <a:defRPr sz="4400">
          <a:solidFill>
            <a:schemeClr val="tx1"/>
          </a:solidFill>
          <a:latin typeface="Calibri" pitchFamily="34" charset="0"/>
        </a:defRPr>
      </a:lvl6pPr>
      <a:lvl7pPr marL="914400" algn="ctr" defTabSz="457200" rtl="0" eaLnBrk="0" fontAlgn="base" hangingPunct="0">
        <a:spcBef>
          <a:spcPct val="0"/>
        </a:spcBef>
        <a:spcAft>
          <a:spcPct val="0"/>
        </a:spcAft>
        <a:defRPr sz="4400">
          <a:solidFill>
            <a:schemeClr val="tx1"/>
          </a:solidFill>
          <a:latin typeface="Calibri" pitchFamily="34" charset="0"/>
        </a:defRPr>
      </a:lvl7pPr>
      <a:lvl8pPr marL="1371600" algn="ctr" defTabSz="457200" rtl="0" eaLnBrk="0" fontAlgn="base" hangingPunct="0">
        <a:spcBef>
          <a:spcPct val="0"/>
        </a:spcBef>
        <a:spcAft>
          <a:spcPct val="0"/>
        </a:spcAft>
        <a:defRPr sz="4400">
          <a:solidFill>
            <a:schemeClr val="tx1"/>
          </a:solidFill>
          <a:latin typeface="Calibri" pitchFamily="34" charset="0"/>
        </a:defRPr>
      </a:lvl8pPr>
      <a:lvl9pPr marL="1828800" algn="ctr" defTabSz="457200" rtl="0" eaLnBrk="0" fontAlgn="base" hangingPunct="0">
        <a:spcBef>
          <a:spcPct val="0"/>
        </a:spcBef>
        <a:spcAft>
          <a:spcPct val="0"/>
        </a:spcAft>
        <a:defRPr sz="4400">
          <a:solidFill>
            <a:schemeClr val="tx1"/>
          </a:solidFill>
          <a:latin typeface="Calibri" pitchFamily="34" charset="0"/>
        </a:defRPr>
      </a:lvl9pPr>
    </p:titleStyle>
    <p:bodyStyle>
      <a:lvl1pPr algn="l" defTabSz="457200" rtl="0" eaLnBrk="0" fontAlgn="base" hangingPunct="0">
        <a:spcBef>
          <a:spcPct val="20000"/>
        </a:spcBef>
        <a:spcAft>
          <a:spcPct val="0"/>
        </a:spcAft>
        <a:defRPr sz="3200">
          <a:solidFill>
            <a:srgbClr val="EDA12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a:solidFill>
            <a:srgbClr val="E5932F"/>
          </a:solidFill>
          <a:latin typeface="+mn-lt"/>
          <a:cs typeface="+mn-cs"/>
        </a:defRPr>
      </a:lvl2pPr>
      <a:lvl3pPr marL="1143000" indent="-228600" algn="l" defTabSz="457200" rtl="0" eaLnBrk="0" fontAlgn="base" hangingPunct="0">
        <a:spcBef>
          <a:spcPct val="20000"/>
        </a:spcBef>
        <a:spcAft>
          <a:spcPct val="0"/>
        </a:spcAft>
        <a:buFont typeface="Arial" charset="0"/>
        <a:buChar char="•"/>
        <a:defRPr sz="2400">
          <a:solidFill>
            <a:srgbClr val="E5932F"/>
          </a:solidFill>
          <a:latin typeface="+mn-lt"/>
          <a:cs typeface="+mn-cs"/>
        </a:defRPr>
      </a:lvl3pPr>
      <a:lvl4pPr marL="1371600" algn="l" defTabSz="457200" rtl="0" eaLnBrk="0" fontAlgn="base" hangingPunct="0">
        <a:spcBef>
          <a:spcPct val="20000"/>
        </a:spcBef>
        <a:spcAft>
          <a:spcPct val="0"/>
        </a:spcAft>
        <a:buFont typeface="Arial" charset="0"/>
        <a:defRPr sz="2000">
          <a:solidFill>
            <a:srgbClr val="E5932F"/>
          </a:solidFill>
          <a:latin typeface="+mn-lt"/>
          <a:cs typeface="+mn-cs"/>
        </a:defRPr>
      </a:lvl4pPr>
      <a:lvl5pPr marL="2057400" indent="-228600" algn="l" defTabSz="457200" rtl="0" eaLnBrk="0" fontAlgn="base" hangingPunct="0">
        <a:spcBef>
          <a:spcPct val="20000"/>
        </a:spcBef>
        <a:spcAft>
          <a:spcPct val="0"/>
        </a:spcAft>
        <a:buFont typeface="Arial" charset="0"/>
        <a:buChar char="»"/>
        <a:defRPr sz="2000">
          <a:solidFill>
            <a:srgbClr val="E5932F"/>
          </a:solidFill>
          <a:latin typeface="+mn-lt"/>
          <a:cs typeface="+mn-cs"/>
        </a:defRPr>
      </a:lvl5pPr>
      <a:lvl6pPr marL="2514600" indent="-228600" algn="l" defTabSz="457200" rtl="0" eaLnBrk="0" fontAlgn="base" hangingPunct="0">
        <a:spcBef>
          <a:spcPct val="20000"/>
        </a:spcBef>
        <a:spcAft>
          <a:spcPct val="0"/>
        </a:spcAft>
        <a:buFont typeface="Arial" charset="0"/>
        <a:buChar char="»"/>
        <a:defRPr sz="2000">
          <a:solidFill>
            <a:srgbClr val="E5932F"/>
          </a:solidFill>
          <a:latin typeface="+mn-lt"/>
          <a:cs typeface="+mn-cs"/>
        </a:defRPr>
      </a:lvl6pPr>
      <a:lvl7pPr marL="2971800" indent="-228600" algn="l" defTabSz="457200" rtl="0" eaLnBrk="0" fontAlgn="base" hangingPunct="0">
        <a:spcBef>
          <a:spcPct val="20000"/>
        </a:spcBef>
        <a:spcAft>
          <a:spcPct val="0"/>
        </a:spcAft>
        <a:buFont typeface="Arial" charset="0"/>
        <a:buChar char="»"/>
        <a:defRPr sz="2000">
          <a:solidFill>
            <a:srgbClr val="E5932F"/>
          </a:solidFill>
          <a:latin typeface="+mn-lt"/>
          <a:cs typeface="+mn-cs"/>
        </a:defRPr>
      </a:lvl7pPr>
      <a:lvl8pPr marL="3429000" indent="-228600" algn="l" defTabSz="457200" rtl="0" eaLnBrk="0" fontAlgn="base" hangingPunct="0">
        <a:spcBef>
          <a:spcPct val="20000"/>
        </a:spcBef>
        <a:spcAft>
          <a:spcPct val="0"/>
        </a:spcAft>
        <a:buFont typeface="Arial" charset="0"/>
        <a:buChar char="»"/>
        <a:defRPr sz="2000">
          <a:solidFill>
            <a:srgbClr val="E5932F"/>
          </a:solidFill>
          <a:latin typeface="+mn-lt"/>
          <a:cs typeface="+mn-cs"/>
        </a:defRPr>
      </a:lvl8pPr>
      <a:lvl9pPr marL="3886200" indent="-228600" algn="l" defTabSz="457200" rtl="0" eaLnBrk="0" fontAlgn="base" hangingPunct="0">
        <a:spcBef>
          <a:spcPct val="20000"/>
        </a:spcBef>
        <a:spcAft>
          <a:spcPct val="0"/>
        </a:spcAft>
        <a:buFont typeface="Arial" charset="0"/>
        <a:buChar char="»"/>
        <a:defRPr sz="2000">
          <a:solidFill>
            <a:srgbClr val="E5932F"/>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7"/>
          <p:cNvSpPr txBox="1">
            <a:spLocks noChangeArrowheads="1"/>
          </p:cNvSpPr>
          <p:nvPr/>
        </p:nvSpPr>
        <p:spPr bwMode="auto">
          <a:xfrm>
            <a:off x="522603" y="3531392"/>
            <a:ext cx="8440737" cy="2077492"/>
          </a:xfrm>
          <a:prstGeom prst="rect">
            <a:avLst/>
          </a:prstGeom>
          <a:noFill/>
          <a:ln w="9525">
            <a:noFill/>
            <a:miter lim="800000"/>
            <a:headEnd/>
            <a:tailEnd/>
          </a:ln>
        </p:spPr>
        <p:txBody>
          <a:bodyPr>
            <a:spAutoFit/>
          </a:bodyPr>
          <a:lstStyle/>
          <a:p>
            <a:pPr algn="ctr" defTabSz="914400">
              <a:spcBef>
                <a:spcPct val="50000"/>
              </a:spcBef>
            </a:pPr>
            <a:r>
              <a:rPr lang="de-DE" sz="3200" b="1" dirty="0" smtClean="0">
                <a:solidFill>
                  <a:srgbClr val="48641A"/>
                </a:solidFill>
              </a:rPr>
              <a:t>Storyboard</a:t>
            </a:r>
            <a:endParaRPr lang="de-DE" sz="3200" b="1" dirty="0">
              <a:solidFill>
                <a:srgbClr val="48641A"/>
              </a:solidFill>
            </a:endParaRPr>
          </a:p>
          <a:p>
            <a:pPr algn="ctr" defTabSz="914400">
              <a:spcBef>
                <a:spcPct val="50000"/>
              </a:spcBef>
            </a:pPr>
            <a:r>
              <a:rPr lang="en-US" sz="2800" b="1" dirty="0" smtClean="0">
                <a:solidFill>
                  <a:srgbClr val="48641A"/>
                </a:solidFill>
              </a:rPr>
              <a:t> How </a:t>
            </a:r>
            <a:r>
              <a:rPr lang="en-US" sz="2800" b="1" dirty="0">
                <a:solidFill>
                  <a:srgbClr val="48641A"/>
                </a:solidFill>
              </a:rPr>
              <a:t>to </a:t>
            </a:r>
            <a:r>
              <a:rPr lang="en-US" sz="2800" b="1" dirty="0" smtClean="0">
                <a:solidFill>
                  <a:srgbClr val="48641A"/>
                </a:solidFill>
              </a:rPr>
              <a:t>explain </a:t>
            </a:r>
            <a:r>
              <a:rPr lang="en-US" sz="2800" b="1" dirty="0">
                <a:solidFill>
                  <a:srgbClr val="48641A"/>
                </a:solidFill>
              </a:rPr>
              <a:t>the organic farm cycle for </a:t>
            </a:r>
            <a:r>
              <a:rPr lang="en-US" sz="2800" b="1">
                <a:solidFill>
                  <a:srgbClr val="48641A"/>
                </a:solidFill>
              </a:rPr>
              <a:t>kindergarten </a:t>
            </a:r>
            <a:r>
              <a:rPr lang="en-US" sz="2800" b="1" smtClean="0">
                <a:solidFill>
                  <a:srgbClr val="48641A"/>
                </a:solidFill>
              </a:rPr>
              <a:t>childre</a:t>
            </a:r>
            <a:endParaRPr lang="cs-CZ" sz="2800" b="1" dirty="0">
              <a:solidFill>
                <a:srgbClr val="48641A"/>
              </a:solidFill>
            </a:endParaRPr>
          </a:p>
          <a:p>
            <a:pPr defTabSz="914400">
              <a:spcBef>
                <a:spcPct val="50000"/>
              </a:spcBef>
            </a:pPr>
            <a:endParaRPr lang="cs-CZ" dirty="0"/>
          </a:p>
        </p:txBody>
      </p:sp>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 y="5915086"/>
            <a:ext cx="1097280" cy="790514"/>
          </a:xfrm>
          <a:prstGeom prst="rect">
            <a:avLst/>
          </a:prstGeom>
        </p:spPr>
      </p:pic>
      <p:pic>
        <p:nvPicPr>
          <p:cNvPr id="6" name="Obráze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2720" y="6046547"/>
            <a:ext cx="2362200" cy="527592"/>
          </a:xfrm>
          <a:prstGeom prst="rect">
            <a:avLst/>
          </a:prstGeom>
        </p:spPr>
      </p:pic>
      <p:pic>
        <p:nvPicPr>
          <p:cNvPr id="2" name="Obrázek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9144000" cy="3101931"/>
          </a:xfrm>
          <a:prstGeom prst="rect">
            <a:avLst/>
          </a:prstGeom>
        </p:spPr>
      </p:pic>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 y="5915086"/>
            <a:ext cx="1097280" cy="790514"/>
          </a:xfrm>
          <a:prstGeom prst="rect">
            <a:avLst/>
          </a:prstGeom>
        </p:spPr>
      </p:pic>
      <p:pic>
        <p:nvPicPr>
          <p:cNvPr id="4" name="Obráze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2720" y="6046547"/>
            <a:ext cx="2362200" cy="527592"/>
          </a:xfrm>
          <a:prstGeom prst="rect">
            <a:avLst/>
          </a:prstGeom>
        </p:spPr>
      </p:pic>
      <p:sp>
        <p:nvSpPr>
          <p:cNvPr id="6" name="Textfeld 1"/>
          <p:cNvSpPr txBox="1">
            <a:spLocks noChangeArrowheads="1"/>
          </p:cNvSpPr>
          <p:nvPr/>
        </p:nvSpPr>
        <p:spPr bwMode="auto">
          <a:xfrm>
            <a:off x="320040" y="1033988"/>
            <a:ext cx="3825239" cy="484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de-DE" sz="1200" dirty="0"/>
          </a:p>
          <a:p>
            <a:pPr marL="625475" indent="-625475" eaLnBrk="1" hangingPunct="1">
              <a:lnSpc>
                <a:spcPct val="150000"/>
              </a:lnSpc>
            </a:pPr>
            <a:r>
              <a:rPr lang="de-DE" altLang="de-DE" sz="1400" b="1" dirty="0" smtClean="0"/>
              <a:t>Place: </a:t>
            </a:r>
            <a:r>
              <a:rPr lang="de-DE" altLang="de-DE" sz="1400" dirty="0" err="1" smtClean="0"/>
              <a:t>Organic</a:t>
            </a:r>
            <a:r>
              <a:rPr lang="de-DE" altLang="de-DE" sz="1400" dirty="0" smtClean="0"/>
              <a:t> </a:t>
            </a:r>
            <a:r>
              <a:rPr lang="de-DE" altLang="de-DE" sz="1400" dirty="0"/>
              <a:t>farm </a:t>
            </a:r>
            <a:r>
              <a:rPr lang="de-DE" altLang="de-DE" sz="1400" dirty="0" err="1"/>
              <a:t>with</a:t>
            </a:r>
            <a:r>
              <a:rPr lang="de-DE" altLang="de-DE" sz="1400" dirty="0"/>
              <a:t> </a:t>
            </a:r>
            <a:r>
              <a:rPr lang="de-DE" altLang="de-DE" sz="1400" dirty="0" err="1"/>
              <a:t>plants</a:t>
            </a:r>
            <a:r>
              <a:rPr lang="de-DE" altLang="de-DE" sz="1400" dirty="0"/>
              <a:t> </a:t>
            </a:r>
            <a:r>
              <a:rPr lang="de-DE" altLang="de-DE" sz="1400" dirty="0" err="1" smtClean="0"/>
              <a:t>and</a:t>
            </a:r>
            <a:r>
              <a:rPr lang="de-DE" altLang="de-DE" sz="1400" dirty="0" smtClean="0"/>
              <a:t> </a:t>
            </a:r>
            <a:r>
              <a:rPr lang="de-DE" altLang="de-DE" sz="1400" dirty="0" err="1" smtClean="0"/>
              <a:t>animals</a:t>
            </a:r>
            <a:r>
              <a:rPr lang="de-DE" altLang="de-DE" sz="1400" dirty="0"/>
              <a:t>, </a:t>
            </a:r>
            <a:r>
              <a:rPr lang="de-DE" altLang="de-DE" sz="1400" dirty="0" err="1" smtClean="0"/>
              <a:t>especially</a:t>
            </a:r>
            <a:r>
              <a:rPr lang="de-DE" altLang="de-DE" sz="1400" dirty="0" smtClean="0"/>
              <a:t> </a:t>
            </a:r>
            <a:r>
              <a:rPr lang="de-DE" altLang="de-DE" sz="1400" dirty="0" err="1"/>
              <a:t>chicken</a:t>
            </a:r>
            <a:r>
              <a:rPr lang="de-DE" altLang="de-DE" sz="1400" dirty="0"/>
              <a:t>.</a:t>
            </a:r>
            <a:r>
              <a:rPr lang="de-DE" altLang="de-DE" sz="1400" b="1" dirty="0"/>
              <a:t> </a:t>
            </a:r>
          </a:p>
          <a:p>
            <a:pPr eaLnBrk="1" hangingPunct="1">
              <a:lnSpc>
                <a:spcPct val="150000"/>
              </a:lnSpc>
            </a:pPr>
            <a:r>
              <a:rPr lang="de-DE" altLang="de-DE" sz="1400" b="1" dirty="0"/>
              <a:t>Target </a:t>
            </a:r>
            <a:r>
              <a:rPr lang="de-DE" altLang="de-DE" sz="1400" b="1" dirty="0" err="1"/>
              <a:t>group</a:t>
            </a:r>
            <a:r>
              <a:rPr lang="de-DE" altLang="de-DE" sz="1400" b="1" dirty="0" smtClean="0"/>
              <a:t>: </a:t>
            </a:r>
            <a:r>
              <a:rPr lang="de-DE" altLang="de-DE" sz="1400" dirty="0" err="1"/>
              <a:t>kindergarten</a:t>
            </a:r>
            <a:r>
              <a:rPr lang="de-DE" altLang="de-DE" sz="1400" dirty="0"/>
              <a:t> </a:t>
            </a:r>
            <a:r>
              <a:rPr lang="de-DE" altLang="de-DE" sz="1400" dirty="0" err="1" smtClean="0"/>
              <a:t>children</a:t>
            </a:r>
            <a:endParaRPr lang="de-DE" altLang="de-DE" sz="1400" dirty="0"/>
          </a:p>
          <a:p>
            <a:pPr eaLnBrk="1" hangingPunct="1">
              <a:lnSpc>
                <a:spcPct val="150000"/>
              </a:lnSpc>
            </a:pPr>
            <a:r>
              <a:rPr lang="de-DE" altLang="de-DE" sz="1400" b="1" dirty="0"/>
              <a:t>Duration</a:t>
            </a:r>
            <a:r>
              <a:rPr lang="de-DE" altLang="de-DE" sz="1400" b="1" dirty="0" smtClean="0"/>
              <a:t>: </a:t>
            </a:r>
            <a:r>
              <a:rPr lang="de-DE" altLang="de-DE" sz="1400" dirty="0"/>
              <a:t>2 </a:t>
            </a:r>
            <a:r>
              <a:rPr lang="de-DE" altLang="de-DE" sz="1400" dirty="0" err="1" smtClean="0"/>
              <a:t>hours</a:t>
            </a:r>
            <a:endParaRPr lang="de-DE" altLang="de-DE" sz="1400" dirty="0"/>
          </a:p>
          <a:p>
            <a:pPr eaLnBrk="1" hangingPunct="1">
              <a:lnSpc>
                <a:spcPct val="150000"/>
              </a:lnSpc>
            </a:pPr>
            <a:r>
              <a:rPr lang="de-DE" altLang="de-DE" sz="1400" b="1" dirty="0" err="1"/>
              <a:t>Number</a:t>
            </a:r>
            <a:r>
              <a:rPr lang="de-DE" altLang="de-DE" sz="1400" b="1" dirty="0"/>
              <a:t> </a:t>
            </a:r>
            <a:r>
              <a:rPr lang="de-DE" altLang="de-DE" sz="1400" b="1" dirty="0" err="1"/>
              <a:t>of</a:t>
            </a:r>
            <a:r>
              <a:rPr lang="de-DE" altLang="de-DE" sz="1400" b="1" dirty="0"/>
              <a:t> </a:t>
            </a:r>
            <a:r>
              <a:rPr lang="de-DE" altLang="de-DE" sz="1400" b="1" dirty="0" err="1"/>
              <a:t>participants</a:t>
            </a:r>
            <a:r>
              <a:rPr lang="de-DE" altLang="de-DE" sz="1400" b="1" dirty="0"/>
              <a:t>: </a:t>
            </a:r>
            <a:r>
              <a:rPr lang="de-DE" altLang="de-DE" sz="1400" dirty="0"/>
              <a:t>15 </a:t>
            </a:r>
            <a:r>
              <a:rPr lang="de-DE" altLang="de-DE" sz="1400" dirty="0" err="1" smtClean="0"/>
              <a:t>pupils</a:t>
            </a:r>
            <a:endParaRPr lang="de-DE" altLang="de-DE" sz="1400" dirty="0" smtClean="0"/>
          </a:p>
          <a:p>
            <a:pPr eaLnBrk="1" hangingPunct="1"/>
            <a:endParaRPr lang="en-US" altLang="de-DE" sz="1400" dirty="0" smtClean="0"/>
          </a:p>
          <a:p>
            <a:pPr eaLnBrk="1" hangingPunct="1"/>
            <a:endParaRPr lang="en-US" altLang="de-DE" sz="1400" dirty="0"/>
          </a:p>
          <a:p>
            <a:pPr eaLnBrk="1" hangingPunct="1"/>
            <a:r>
              <a:rPr lang="en-US" altLang="de-DE" sz="1400" dirty="0"/>
              <a:t>The welcome to the farm can be organized by explaining the farm cycle to the group by pictures. </a:t>
            </a:r>
            <a:endParaRPr lang="en-US" altLang="de-DE" sz="1400" dirty="0" smtClean="0"/>
          </a:p>
          <a:p>
            <a:pPr eaLnBrk="1" hangingPunct="1"/>
            <a:endParaRPr lang="en-US" altLang="de-DE" sz="1400" dirty="0"/>
          </a:p>
          <a:p>
            <a:pPr eaLnBrk="1" hangingPunct="1"/>
            <a:endParaRPr lang="en-US" altLang="de-DE" sz="1400" dirty="0"/>
          </a:p>
          <a:p>
            <a:pPr eaLnBrk="1" hangingPunct="1"/>
            <a:r>
              <a:rPr lang="en-US" altLang="de-DE" sz="1400" dirty="0"/>
              <a:t>You can use this situation as an introduction to yourself  and to the farm  where you can explain  children what plants are grown on the farm and what animals they can expect to see during the farm visit.</a:t>
            </a:r>
          </a:p>
          <a:p>
            <a:pPr eaLnBrk="1" hangingPunct="1"/>
            <a:endParaRPr lang="en-US" altLang="de-DE" sz="1200" dirty="0"/>
          </a:p>
          <a:p>
            <a:pPr eaLnBrk="1" hangingPunct="1"/>
            <a:r>
              <a:rPr lang="en-US" altLang="de-DE" sz="1200" dirty="0"/>
              <a:t> </a:t>
            </a:r>
          </a:p>
        </p:txBody>
      </p:sp>
      <p:pic>
        <p:nvPicPr>
          <p:cNvPr id="7" name="Grafik 5"/>
          <p:cNvPicPr>
            <a:picLocks noChangeAspect="1"/>
          </p:cNvPicPr>
          <p:nvPr/>
        </p:nvPicPr>
        <p:blipFill rotWithShape="1">
          <a:blip r:embed="rId5">
            <a:extLst>
              <a:ext uri="{28A0092B-C50C-407E-A947-70E740481C1C}">
                <a14:useLocalDpi xmlns:a14="http://schemas.microsoft.com/office/drawing/2010/main" val="0"/>
              </a:ext>
            </a:extLst>
          </a:blip>
          <a:srcRect l="10839" r="8173"/>
          <a:stretch/>
        </p:blipFill>
        <p:spPr bwMode="auto">
          <a:xfrm>
            <a:off x="4320381" y="1273492"/>
            <a:ext cx="4373880"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9"/>
          <p:cNvSpPr txBox="1">
            <a:spLocks noChangeArrowheads="1"/>
          </p:cNvSpPr>
          <p:nvPr/>
        </p:nvSpPr>
        <p:spPr bwMode="auto">
          <a:xfrm>
            <a:off x="611188" y="130812"/>
            <a:ext cx="7423468"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defTabSz="457200" rtl="0" eaLnBrk="0" fontAlgn="base" hangingPunct="0">
              <a:spcBef>
                <a:spcPct val="0"/>
              </a:spcBef>
              <a:spcAft>
                <a:spcPct val="0"/>
              </a:spcAft>
              <a:defRPr sz="44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eaLnBrk="0" fontAlgn="base" hangingPunct="0">
              <a:spcBef>
                <a:spcPct val="0"/>
              </a:spcBef>
              <a:spcAft>
                <a:spcPct val="0"/>
              </a:spcAft>
              <a:defRPr sz="4400">
                <a:solidFill>
                  <a:schemeClr val="tx1"/>
                </a:solidFill>
                <a:latin typeface="Calibri" pitchFamily="34" charset="0"/>
              </a:defRPr>
            </a:lvl6pPr>
            <a:lvl7pPr marL="914400" algn="ctr" defTabSz="457200" rtl="0" eaLnBrk="0" fontAlgn="base" hangingPunct="0">
              <a:spcBef>
                <a:spcPct val="0"/>
              </a:spcBef>
              <a:spcAft>
                <a:spcPct val="0"/>
              </a:spcAft>
              <a:defRPr sz="4400">
                <a:solidFill>
                  <a:schemeClr val="tx1"/>
                </a:solidFill>
                <a:latin typeface="Calibri" pitchFamily="34" charset="0"/>
              </a:defRPr>
            </a:lvl7pPr>
            <a:lvl8pPr marL="1371600" algn="ctr" defTabSz="457200" rtl="0" eaLnBrk="0" fontAlgn="base" hangingPunct="0">
              <a:spcBef>
                <a:spcPct val="0"/>
              </a:spcBef>
              <a:spcAft>
                <a:spcPct val="0"/>
              </a:spcAft>
              <a:defRPr sz="4400">
                <a:solidFill>
                  <a:schemeClr val="tx1"/>
                </a:solidFill>
                <a:latin typeface="Calibri" pitchFamily="34" charset="0"/>
              </a:defRPr>
            </a:lvl8pPr>
            <a:lvl9pPr marL="1828800" algn="ctr" defTabSz="457200" rtl="0" eaLnBrk="0" fontAlgn="base" hangingPunct="0">
              <a:spcBef>
                <a:spcPct val="0"/>
              </a:spcBef>
              <a:spcAft>
                <a:spcPct val="0"/>
              </a:spcAft>
              <a:defRPr sz="4400">
                <a:solidFill>
                  <a:schemeClr val="tx1"/>
                </a:solidFill>
                <a:latin typeface="Calibri" pitchFamily="34" charset="0"/>
              </a:defRPr>
            </a:lvl9pPr>
          </a:lstStyle>
          <a:p>
            <a:r>
              <a:rPr lang="de-DE" altLang="de-DE" sz="2800" b="1" kern="0" dirty="0" err="1" smtClean="0">
                <a:solidFill>
                  <a:srgbClr val="48641A"/>
                </a:solidFill>
                <a:latin typeface="Arial" panose="020B0604020202020204" pitchFamily="34" charset="0"/>
                <a:cs typeface="Arial" panose="020B0604020202020204" pitchFamily="34" charset="0"/>
              </a:rPr>
              <a:t>How</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to</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explain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the</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organic</a:t>
            </a:r>
            <a:r>
              <a:rPr lang="de-DE" altLang="de-DE" sz="2800" b="1" kern="0" dirty="0" smtClean="0">
                <a:solidFill>
                  <a:srgbClr val="48641A"/>
                </a:solidFill>
                <a:latin typeface="Arial" panose="020B0604020202020204" pitchFamily="34" charset="0"/>
                <a:cs typeface="Arial" panose="020B0604020202020204" pitchFamily="34" charset="0"/>
              </a:rPr>
              <a:t> farm </a:t>
            </a:r>
            <a:r>
              <a:rPr lang="de-DE" altLang="de-DE" sz="2800" b="1" kern="0" dirty="0" err="1" smtClean="0">
                <a:solidFill>
                  <a:srgbClr val="48641A"/>
                </a:solidFill>
                <a:latin typeface="Arial" panose="020B0604020202020204" pitchFamily="34" charset="0"/>
                <a:cs typeface="Arial" panose="020B0604020202020204" pitchFamily="34" charset="0"/>
              </a:rPr>
              <a:t>cycle</a:t>
            </a:r>
            <a:r>
              <a:rPr lang="de-DE" altLang="de-DE" sz="2800" b="1" kern="0" dirty="0" smtClean="0">
                <a:solidFill>
                  <a:srgbClr val="48641A"/>
                </a:solidFill>
                <a:latin typeface="Arial" panose="020B0604020202020204" pitchFamily="34" charset="0"/>
                <a:cs typeface="Arial" panose="020B0604020202020204" pitchFamily="34" charset="0"/>
              </a:rPr>
              <a:t> </a:t>
            </a:r>
          </a:p>
          <a:p>
            <a:r>
              <a:rPr lang="de-DE" altLang="de-DE" sz="2800" b="1" kern="0" dirty="0" err="1" smtClean="0">
                <a:solidFill>
                  <a:srgbClr val="48641A"/>
                </a:solidFill>
                <a:latin typeface="Arial" panose="020B0604020202020204" pitchFamily="34" charset="0"/>
                <a:cs typeface="Arial" panose="020B0604020202020204" pitchFamily="34" charset="0"/>
              </a:rPr>
              <a:t>for</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kindergarten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children</a:t>
            </a:r>
            <a:r>
              <a:rPr lang="de-DE" altLang="de-DE" sz="2800" b="1" kern="0" dirty="0" smtClean="0">
                <a:solidFill>
                  <a:srgbClr val="48641A"/>
                </a:solidFill>
                <a:latin typeface="Arial" panose="020B0604020202020204" pitchFamily="34" charset="0"/>
                <a:cs typeface="Arial" panose="020B0604020202020204" pitchFamily="34" charset="0"/>
              </a:rPr>
              <a:t> </a:t>
            </a:r>
            <a:endParaRPr lang="de-DE" altLang="de-DE" sz="2800" u="sng" kern="0" dirty="0" smtClean="0">
              <a:solidFill>
                <a:srgbClr val="48641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4879615"/>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 y="5915086"/>
            <a:ext cx="1097280" cy="790514"/>
          </a:xfrm>
          <a:prstGeom prst="rect">
            <a:avLst/>
          </a:prstGeom>
        </p:spPr>
      </p:pic>
      <p:pic>
        <p:nvPicPr>
          <p:cNvPr id="4" name="Obráze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2720" y="6046547"/>
            <a:ext cx="2362200" cy="527592"/>
          </a:xfrm>
          <a:prstGeom prst="rect">
            <a:avLst/>
          </a:prstGeom>
        </p:spPr>
      </p:pic>
      <p:grpSp>
        <p:nvGrpSpPr>
          <p:cNvPr id="6" name="Group 4"/>
          <p:cNvGrpSpPr>
            <a:grpSpLocks/>
          </p:cNvGrpSpPr>
          <p:nvPr/>
        </p:nvGrpSpPr>
        <p:grpSpPr bwMode="auto">
          <a:xfrm>
            <a:off x="401638" y="1270954"/>
            <a:ext cx="8288338" cy="4775200"/>
            <a:chOff x="521" y="1001"/>
            <a:chExt cx="5221" cy="3008"/>
          </a:xfrm>
        </p:grpSpPr>
        <p:pic>
          <p:nvPicPr>
            <p:cNvPr id="7" name="Picture 5" descr="Kiga beim Futterholen 4e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 y="1001"/>
              <a:ext cx="2111" cy="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KIga Füttert Hühn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9" y="1001"/>
              <a:ext cx="2228" cy="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7"/>
            <p:cNvSpPr txBox="1">
              <a:spLocks noChangeArrowheads="1"/>
            </p:cNvSpPr>
            <p:nvPr/>
          </p:nvSpPr>
          <p:spPr bwMode="auto">
            <a:xfrm>
              <a:off x="521" y="3011"/>
              <a:ext cx="2302"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de-DE" sz="1200" b="1" dirty="0">
                  <a:latin typeface="Arial" panose="020B0604020202020204" pitchFamily="34" charset="0"/>
                  <a:cs typeface="Arial" panose="020B0604020202020204" pitchFamily="34" charset="0"/>
                </a:rPr>
                <a:t>Station 1: Animal feed storage</a:t>
              </a:r>
            </a:p>
            <a:p>
              <a:pPr eaLnBrk="1" hangingPunct="1"/>
              <a:r>
                <a:rPr lang="en-US" altLang="de-DE" sz="1200" dirty="0">
                  <a:latin typeface="Arial" panose="020B0604020202020204" pitchFamily="34" charset="0"/>
                  <a:cs typeface="Arial" panose="020B0604020202020204" pitchFamily="34" charset="0"/>
                </a:rPr>
                <a:t>The children can see,  where the feed for the animals is stored . Here you can explain what kind of fodder is needed to feed the animals of your farm, and how it can be stored so that it is available all around the </a:t>
              </a:r>
              <a:r>
                <a:rPr lang="en-US" altLang="de-DE" sz="1200" dirty="0" smtClean="0">
                  <a:latin typeface="Arial" panose="020B0604020202020204" pitchFamily="34" charset="0"/>
                  <a:cs typeface="Arial" panose="020B0604020202020204" pitchFamily="34" charset="0"/>
                </a:rPr>
                <a:t>year</a:t>
              </a:r>
              <a:r>
                <a:rPr lang="en-US" altLang="de-DE" sz="1200" dirty="0">
                  <a:latin typeface="Arial" panose="020B0604020202020204" pitchFamily="34" charset="0"/>
                  <a:cs typeface="Arial" panose="020B0604020202020204" pitchFamily="34" charset="0"/>
                </a:rPr>
                <a:t>.</a:t>
              </a:r>
            </a:p>
          </p:txBody>
        </p:sp>
        <p:sp>
          <p:nvSpPr>
            <p:cNvPr id="10" name="Text Box 8"/>
            <p:cNvSpPr txBox="1">
              <a:spLocks noChangeArrowheads="1"/>
            </p:cNvSpPr>
            <p:nvPr/>
          </p:nvSpPr>
          <p:spPr bwMode="auto">
            <a:xfrm>
              <a:off x="3294" y="3020"/>
              <a:ext cx="2448" cy="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de-DE" sz="1200" b="1" dirty="0">
                  <a:latin typeface="Arial" panose="020B0604020202020204" pitchFamily="34" charset="0"/>
                  <a:cs typeface="Arial" panose="020B0604020202020204" pitchFamily="34" charset="0"/>
                </a:rPr>
                <a:t>Station 2: </a:t>
              </a:r>
              <a:r>
                <a:rPr lang="de-DE" altLang="de-DE" sz="1200" b="1" dirty="0" err="1">
                  <a:latin typeface="Arial" panose="020B0604020202020204" pitchFamily="34" charset="0"/>
                  <a:cs typeface="Arial" panose="020B0604020202020204" pitchFamily="34" charset="0"/>
                </a:rPr>
                <a:t>Feeding</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the</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chicken</a:t>
              </a:r>
              <a:r>
                <a:rPr lang="de-DE" altLang="de-DE" sz="1200" b="1" dirty="0">
                  <a:latin typeface="Arial" panose="020B0604020202020204" pitchFamily="34" charset="0"/>
                  <a:cs typeface="Arial" panose="020B0604020202020204" pitchFamily="34" charset="0"/>
                </a:rPr>
                <a:t> (outside </a:t>
              </a:r>
              <a:r>
                <a:rPr lang="de-DE" altLang="de-DE" sz="1200" b="1" dirty="0" err="1">
                  <a:latin typeface="Arial" panose="020B0604020202020204" pitchFamily="34" charset="0"/>
                  <a:cs typeface="Arial" panose="020B0604020202020204" pitchFamily="34" charset="0"/>
                </a:rPr>
                <a:t>the</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hennhouse</a:t>
              </a:r>
              <a:r>
                <a:rPr lang="de-DE" altLang="de-DE" sz="1200" b="1" dirty="0">
                  <a:latin typeface="Arial" panose="020B0604020202020204" pitchFamily="34" charset="0"/>
                  <a:cs typeface="Arial" panose="020B0604020202020204" pitchFamily="34" charset="0"/>
                </a:rPr>
                <a:t>)</a:t>
              </a:r>
            </a:p>
            <a:p>
              <a:pPr eaLnBrk="1" hangingPunct="1"/>
              <a:r>
                <a:rPr lang="en-US" altLang="de-DE" sz="1200" dirty="0">
                  <a:latin typeface="Arial" panose="020B0604020202020204" pitchFamily="34" charset="0"/>
                  <a:cs typeface="Arial" panose="020B0604020202020204" pitchFamily="34" charset="0"/>
                </a:rPr>
                <a:t>Before the children start  feeding the chicken, you should explain how to move and to behave between the animals so that neither the chicken nor the children get injured. Stop talking here and give the children the chance to have all their concentration for the interaction with the </a:t>
              </a:r>
              <a:r>
                <a:rPr lang="en-US" altLang="de-DE" sz="1200" dirty="0" smtClean="0">
                  <a:latin typeface="Arial" panose="020B0604020202020204" pitchFamily="34" charset="0"/>
                  <a:cs typeface="Arial" panose="020B0604020202020204" pitchFamily="34" charset="0"/>
                </a:rPr>
                <a:t>animals.</a:t>
              </a:r>
              <a:endParaRPr lang="en-US" altLang="de-DE" sz="1200" dirty="0">
                <a:latin typeface="Arial" panose="020B0604020202020204" pitchFamily="34" charset="0"/>
                <a:cs typeface="Arial" panose="020B0604020202020204" pitchFamily="34" charset="0"/>
              </a:endParaRPr>
            </a:p>
          </p:txBody>
        </p:sp>
      </p:grpSp>
      <p:sp>
        <p:nvSpPr>
          <p:cNvPr id="11" name="Rectangle 9"/>
          <p:cNvSpPr txBox="1">
            <a:spLocks noChangeArrowheads="1"/>
          </p:cNvSpPr>
          <p:nvPr/>
        </p:nvSpPr>
        <p:spPr bwMode="auto">
          <a:xfrm>
            <a:off x="611188" y="130812"/>
            <a:ext cx="7423468"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defTabSz="457200" rtl="0" eaLnBrk="0" fontAlgn="base" hangingPunct="0">
              <a:spcBef>
                <a:spcPct val="0"/>
              </a:spcBef>
              <a:spcAft>
                <a:spcPct val="0"/>
              </a:spcAft>
              <a:defRPr sz="44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eaLnBrk="0" fontAlgn="base" hangingPunct="0">
              <a:spcBef>
                <a:spcPct val="0"/>
              </a:spcBef>
              <a:spcAft>
                <a:spcPct val="0"/>
              </a:spcAft>
              <a:defRPr sz="4400">
                <a:solidFill>
                  <a:schemeClr val="tx1"/>
                </a:solidFill>
                <a:latin typeface="Calibri" pitchFamily="34" charset="0"/>
              </a:defRPr>
            </a:lvl6pPr>
            <a:lvl7pPr marL="914400" algn="ctr" defTabSz="457200" rtl="0" eaLnBrk="0" fontAlgn="base" hangingPunct="0">
              <a:spcBef>
                <a:spcPct val="0"/>
              </a:spcBef>
              <a:spcAft>
                <a:spcPct val="0"/>
              </a:spcAft>
              <a:defRPr sz="4400">
                <a:solidFill>
                  <a:schemeClr val="tx1"/>
                </a:solidFill>
                <a:latin typeface="Calibri" pitchFamily="34" charset="0"/>
              </a:defRPr>
            </a:lvl7pPr>
            <a:lvl8pPr marL="1371600" algn="ctr" defTabSz="457200" rtl="0" eaLnBrk="0" fontAlgn="base" hangingPunct="0">
              <a:spcBef>
                <a:spcPct val="0"/>
              </a:spcBef>
              <a:spcAft>
                <a:spcPct val="0"/>
              </a:spcAft>
              <a:defRPr sz="4400">
                <a:solidFill>
                  <a:schemeClr val="tx1"/>
                </a:solidFill>
                <a:latin typeface="Calibri" pitchFamily="34" charset="0"/>
              </a:defRPr>
            </a:lvl8pPr>
            <a:lvl9pPr marL="1828800" algn="ctr" defTabSz="457200" rtl="0" eaLnBrk="0" fontAlgn="base" hangingPunct="0">
              <a:spcBef>
                <a:spcPct val="0"/>
              </a:spcBef>
              <a:spcAft>
                <a:spcPct val="0"/>
              </a:spcAft>
              <a:defRPr sz="4400">
                <a:solidFill>
                  <a:schemeClr val="tx1"/>
                </a:solidFill>
                <a:latin typeface="Calibri" pitchFamily="34" charset="0"/>
              </a:defRPr>
            </a:lvl9pPr>
          </a:lstStyle>
          <a:p>
            <a:r>
              <a:rPr lang="de-DE" altLang="de-DE" sz="2800" b="1" kern="0" dirty="0" err="1" smtClean="0">
                <a:solidFill>
                  <a:srgbClr val="48641A"/>
                </a:solidFill>
                <a:latin typeface="Arial" panose="020B0604020202020204" pitchFamily="34" charset="0"/>
                <a:cs typeface="Arial" panose="020B0604020202020204" pitchFamily="34" charset="0"/>
              </a:rPr>
              <a:t>How</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to</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explain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the</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organic</a:t>
            </a:r>
            <a:r>
              <a:rPr lang="de-DE" altLang="de-DE" sz="2800" b="1" kern="0" dirty="0" smtClean="0">
                <a:solidFill>
                  <a:srgbClr val="48641A"/>
                </a:solidFill>
                <a:latin typeface="Arial" panose="020B0604020202020204" pitchFamily="34" charset="0"/>
                <a:cs typeface="Arial" panose="020B0604020202020204" pitchFamily="34" charset="0"/>
              </a:rPr>
              <a:t> farm </a:t>
            </a:r>
            <a:r>
              <a:rPr lang="de-DE" altLang="de-DE" sz="2800" b="1" kern="0" dirty="0" err="1" smtClean="0">
                <a:solidFill>
                  <a:srgbClr val="48641A"/>
                </a:solidFill>
                <a:latin typeface="Arial" panose="020B0604020202020204" pitchFamily="34" charset="0"/>
                <a:cs typeface="Arial" panose="020B0604020202020204" pitchFamily="34" charset="0"/>
              </a:rPr>
              <a:t>cycle</a:t>
            </a:r>
            <a:r>
              <a:rPr lang="de-DE" altLang="de-DE" sz="2800" b="1" kern="0" dirty="0" smtClean="0">
                <a:solidFill>
                  <a:srgbClr val="48641A"/>
                </a:solidFill>
                <a:latin typeface="Arial" panose="020B0604020202020204" pitchFamily="34" charset="0"/>
                <a:cs typeface="Arial" panose="020B0604020202020204" pitchFamily="34" charset="0"/>
              </a:rPr>
              <a:t> </a:t>
            </a:r>
          </a:p>
          <a:p>
            <a:r>
              <a:rPr lang="de-DE" altLang="de-DE" sz="2800" b="1" kern="0" dirty="0" err="1" smtClean="0">
                <a:solidFill>
                  <a:srgbClr val="48641A"/>
                </a:solidFill>
                <a:latin typeface="Arial" panose="020B0604020202020204" pitchFamily="34" charset="0"/>
                <a:cs typeface="Arial" panose="020B0604020202020204" pitchFamily="34" charset="0"/>
              </a:rPr>
              <a:t>for</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kindergarten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children</a:t>
            </a:r>
            <a:r>
              <a:rPr lang="de-DE" altLang="de-DE" sz="2800" b="1" kern="0" dirty="0" smtClean="0">
                <a:solidFill>
                  <a:srgbClr val="48641A"/>
                </a:solidFill>
                <a:latin typeface="Arial" panose="020B0604020202020204" pitchFamily="34" charset="0"/>
                <a:cs typeface="Arial" panose="020B0604020202020204" pitchFamily="34" charset="0"/>
              </a:rPr>
              <a:t> </a:t>
            </a:r>
            <a:endParaRPr lang="de-DE" altLang="de-DE" sz="2800" u="sng" kern="0" dirty="0" smtClean="0">
              <a:solidFill>
                <a:srgbClr val="48641A"/>
              </a:solidFill>
              <a:latin typeface="Arial" panose="020B0604020202020204" pitchFamily="34" charset="0"/>
              <a:cs typeface="Arial" panose="020B0604020202020204" pitchFamily="34" charset="0"/>
            </a:endParaRP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 y="5915086"/>
            <a:ext cx="1097280" cy="790514"/>
          </a:xfrm>
          <a:prstGeom prst="rect">
            <a:avLst/>
          </a:prstGeom>
        </p:spPr>
      </p:pic>
      <p:pic>
        <p:nvPicPr>
          <p:cNvPr id="4" name="Obráze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2720" y="6046547"/>
            <a:ext cx="2362200" cy="527592"/>
          </a:xfrm>
          <a:prstGeom prst="rect">
            <a:avLst/>
          </a:prstGeom>
        </p:spPr>
      </p:pic>
      <p:grpSp>
        <p:nvGrpSpPr>
          <p:cNvPr id="11" name="Group 4"/>
          <p:cNvGrpSpPr>
            <a:grpSpLocks/>
          </p:cNvGrpSpPr>
          <p:nvPr/>
        </p:nvGrpSpPr>
        <p:grpSpPr bwMode="auto">
          <a:xfrm>
            <a:off x="354490" y="1266192"/>
            <a:ext cx="8147051" cy="4376738"/>
            <a:chOff x="230" y="1033"/>
            <a:chExt cx="5132" cy="2757"/>
          </a:xfrm>
        </p:grpSpPr>
        <p:pic>
          <p:nvPicPr>
            <p:cNvPr id="12" name="Picture 5" descr="2Klasse Nes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6" y="1033"/>
              <a:ext cx="2176" cy="1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descr="Ausstattung Stal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 y="1033"/>
              <a:ext cx="2317" cy="1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7"/>
            <p:cNvSpPr txBox="1">
              <a:spLocks noChangeArrowheads="1"/>
            </p:cNvSpPr>
            <p:nvPr/>
          </p:nvSpPr>
          <p:spPr bwMode="auto">
            <a:xfrm>
              <a:off x="230" y="3034"/>
              <a:ext cx="2544"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200" b="1" dirty="0">
                  <a:latin typeface="Arial" panose="020B0604020202020204" pitchFamily="34" charset="0"/>
                  <a:cs typeface="Arial" panose="020B0604020202020204" pitchFamily="34" charset="0"/>
                </a:rPr>
                <a:t>Station 3: </a:t>
              </a:r>
              <a:r>
                <a:rPr lang="de-DE" altLang="de-DE" sz="1200" b="1" dirty="0" err="1">
                  <a:latin typeface="Arial" panose="020B0604020202020204" pitchFamily="34" charset="0"/>
                  <a:cs typeface="Arial" panose="020B0604020202020204" pitchFamily="34" charset="0"/>
                </a:rPr>
                <a:t>Hennhouse</a:t>
              </a:r>
              <a:endParaRPr lang="de-DE" altLang="de-DE" sz="1200" b="1" dirty="0">
                <a:latin typeface="Arial" panose="020B0604020202020204" pitchFamily="34" charset="0"/>
                <a:cs typeface="Arial" panose="020B0604020202020204" pitchFamily="34" charset="0"/>
              </a:endParaRPr>
            </a:p>
            <a:p>
              <a:pPr eaLnBrk="1" hangingPunct="1">
                <a:spcBef>
                  <a:spcPts val="0"/>
                </a:spcBef>
              </a:pPr>
              <a:r>
                <a:rPr lang="de-DE" altLang="de-DE" sz="1200" dirty="0">
                  <a:latin typeface="Arial" panose="020B0604020202020204" pitchFamily="34" charset="0"/>
                  <a:cs typeface="Arial" panose="020B0604020202020204" pitchFamily="34" charset="0"/>
                </a:rPr>
                <a:t>After </a:t>
              </a:r>
              <a:r>
                <a:rPr lang="de-DE" altLang="de-DE" sz="1200" dirty="0" err="1">
                  <a:latin typeface="Arial" panose="020B0604020202020204" pitchFamily="34" charset="0"/>
                  <a:cs typeface="Arial" panose="020B0604020202020204" pitchFamily="34" charset="0"/>
                </a:rPr>
                <a:t>feeding</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chicken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you</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can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explain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how</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chicken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hose</a:t>
              </a:r>
              <a:r>
                <a:rPr lang="de-DE" altLang="de-DE" sz="1200" dirty="0">
                  <a:latin typeface="Arial" panose="020B0604020202020204" pitchFamily="34" charset="0"/>
                  <a:cs typeface="Arial" panose="020B0604020202020204" pitchFamily="34" charset="0"/>
                </a:rPr>
                <a:t> on an </a:t>
              </a:r>
              <a:r>
                <a:rPr lang="de-DE" altLang="de-DE" sz="1200" dirty="0" err="1">
                  <a:latin typeface="Arial" panose="020B0604020202020204" pitchFamily="34" charset="0"/>
                  <a:cs typeface="Arial" panose="020B0604020202020204" pitchFamily="34" charset="0"/>
                </a:rPr>
                <a:t>organic</a:t>
              </a:r>
              <a:r>
                <a:rPr lang="de-DE" altLang="de-DE" sz="1200" dirty="0">
                  <a:latin typeface="Arial" panose="020B0604020202020204" pitchFamily="34" charset="0"/>
                  <a:cs typeface="Arial" panose="020B0604020202020204" pitchFamily="34" charset="0"/>
                </a:rPr>
                <a:t> farm </a:t>
              </a:r>
              <a:r>
                <a:rPr lang="de-DE" altLang="de-DE" sz="1200" dirty="0" err="1">
                  <a:latin typeface="Arial" panose="020B0604020202020204" pitchFamily="34" charset="0"/>
                  <a:cs typeface="Arial" panose="020B0604020202020204" pitchFamily="34" charset="0"/>
                </a:rPr>
                <a:t>is</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constructed</a:t>
              </a:r>
              <a:r>
                <a:rPr lang="de-DE" altLang="de-DE" sz="1200" dirty="0">
                  <a:latin typeface="Arial" panose="020B0604020202020204" pitchFamily="34" charset="0"/>
                  <a:cs typeface="Arial" panose="020B0604020202020204" pitchFamily="34" charset="0"/>
                </a:rPr>
                <a:t>,  so </a:t>
              </a:r>
              <a:r>
                <a:rPr lang="de-DE" altLang="de-DE" sz="1200" dirty="0" err="1">
                  <a:latin typeface="Arial" panose="020B0604020202020204" pitchFamily="34" charset="0"/>
                  <a:cs typeface="Arial" panose="020B0604020202020204" pitchFamily="34" charset="0"/>
                </a:rPr>
                <a:t>that</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henns</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can</a:t>
              </a:r>
              <a:r>
                <a:rPr lang="de-DE" altLang="de-DE" sz="1200" dirty="0">
                  <a:latin typeface="Arial" panose="020B0604020202020204" pitchFamily="34" charset="0"/>
                  <a:cs typeface="Arial" panose="020B0604020202020204" pitchFamily="34" charset="0"/>
                </a:rPr>
                <a:t> follow </a:t>
              </a:r>
              <a:r>
                <a:rPr lang="de-DE" altLang="de-DE" sz="1200" dirty="0" err="1">
                  <a:latin typeface="Arial" panose="020B0604020202020204" pitchFamily="34" charset="0"/>
                  <a:cs typeface="Arial" panose="020B0604020202020204" pitchFamily="34" charset="0"/>
                </a:rPr>
                <a:t>thier</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natural</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behaviour</a:t>
              </a:r>
              <a:r>
                <a:rPr lang="de-DE" altLang="de-DE" sz="1200" dirty="0">
                  <a:latin typeface="Arial" panose="020B0604020202020204" pitchFamily="34" charset="0"/>
                  <a:cs typeface="Arial" panose="020B0604020202020204" pitchFamily="34" charset="0"/>
                </a:rPr>
                <a:t>. </a:t>
              </a:r>
            </a:p>
          </p:txBody>
        </p:sp>
        <p:sp>
          <p:nvSpPr>
            <p:cNvPr id="15" name="Text Box 8"/>
            <p:cNvSpPr txBox="1">
              <a:spLocks noChangeArrowheads="1"/>
            </p:cNvSpPr>
            <p:nvPr/>
          </p:nvSpPr>
          <p:spPr bwMode="auto">
            <a:xfrm>
              <a:off x="3058" y="3034"/>
              <a:ext cx="2304"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200" b="1" dirty="0" smtClean="0">
                  <a:latin typeface="Arial" panose="020B0604020202020204" pitchFamily="34" charset="0"/>
                  <a:cs typeface="Arial" panose="020B0604020202020204" pitchFamily="34" charset="0"/>
                </a:rPr>
                <a:t>Station </a:t>
              </a:r>
              <a:r>
                <a:rPr lang="de-DE" altLang="de-DE" sz="1200" b="1" dirty="0">
                  <a:latin typeface="Arial" panose="020B0604020202020204" pitchFamily="34" charset="0"/>
                  <a:cs typeface="Arial" panose="020B0604020202020204" pitchFamily="34" charset="0"/>
                </a:rPr>
                <a:t>4: </a:t>
              </a:r>
              <a:r>
                <a:rPr lang="de-DE" altLang="de-DE" sz="1200" b="1" dirty="0" err="1" smtClean="0">
                  <a:latin typeface="Arial" panose="020B0604020202020204" pitchFamily="34" charset="0"/>
                  <a:cs typeface="Arial" panose="020B0604020202020204" pitchFamily="34" charset="0"/>
                </a:rPr>
                <a:t>Collecting</a:t>
              </a:r>
              <a:r>
                <a:rPr lang="de-DE" altLang="de-DE" sz="1200" b="1" dirty="0" smtClean="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the</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eggs</a:t>
              </a:r>
              <a:r>
                <a:rPr lang="de-DE" altLang="de-DE" sz="1200" b="1" dirty="0">
                  <a:latin typeface="Arial" panose="020B0604020202020204" pitchFamily="34" charset="0"/>
                  <a:cs typeface="Arial" panose="020B0604020202020204" pitchFamily="34" charset="0"/>
                </a:rPr>
                <a:t> </a:t>
              </a:r>
            </a:p>
            <a:p>
              <a:pPr eaLnBrk="1" hangingPunct="1">
                <a:spcBef>
                  <a:spcPts val="0"/>
                </a:spcBef>
              </a:pPr>
              <a:r>
                <a:rPr lang="de-DE" altLang="de-DE" sz="1200" dirty="0" err="1">
                  <a:latin typeface="Arial" panose="020B0604020202020204" pitchFamily="34" charset="0"/>
                  <a:cs typeface="Arial" panose="020B0604020202020204" pitchFamily="34" charset="0"/>
                </a:rPr>
                <a:t>Explain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to</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children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what</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happens</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if</a:t>
              </a:r>
              <a:r>
                <a:rPr lang="de-DE" altLang="de-DE" sz="1200" dirty="0">
                  <a:latin typeface="Arial" panose="020B0604020202020204" pitchFamily="34" charset="0"/>
                  <a:cs typeface="Arial" panose="020B0604020202020204" pitchFamily="34" charset="0"/>
                </a:rPr>
                <a:t> an egg falls down. </a:t>
              </a:r>
              <a:r>
                <a:rPr lang="de-DE" altLang="de-DE" sz="1200" dirty="0" err="1">
                  <a:latin typeface="Arial" panose="020B0604020202020204" pitchFamily="34" charset="0"/>
                  <a:cs typeface="Arial" panose="020B0604020202020204" pitchFamily="34" charset="0"/>
                </a:rPr>
                <a:t>Than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you</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can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start</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to</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collect</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eggs</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with</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group</a:t>
              </a:r>
              <a:r>
                <a:rPr lang="de-DE" altLang="de-DE" sz="1200" dirty="0">
                  <a:latin typeface="Arial" panose="020B0604020202020204" pitchFamily="34" charset="0"/>
                  <a:cs typeface="Arial" panose="020B0604020202020204" pitchFamily="34" charset="0"/>
                </a:rPr>
                <a:t> . </a:t>
              </a:r>
              <a:r>
                <a:rPr lang="de-DE" altLang="de-DE" sz="1200" dirty="0" err="1">
                  <a:latin typeface="Arial" panose="020B0604020202020204" pitchFamily="34" charset="0"/>
                  <a:cs typeface="Arial" panose="020B0604020202020204" pitchFamily="34" charset="0"/>
                </a:rPr>
                <a:t>If</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you</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are</a:t>
              </a:r>
              <a:r>
                <a:rPr lang="de-DE" altLang="de-DE" sz="1200" dirty="0">
                  <a:latin typeface="Arial" panose="020B0604020202020204" pitchFamily="34" charset="0"/>
                  <a:cs typeface="Arial" panose="020B0604020202020204" pitchFamily="34" charset="0"/>
                </a:rPr>
                <a:t> lucy </a:t>
              </a:r>
              <a:r>
                <a:rPr lang="de-DE" altLang="de-DE" sz="1200" dirty="0" err="1">
                  <a:latin typeface="Arial" panose="020B0604020202020204" pitchFamily="34" charset="0"/>
                  <a:cs typeface="Arial" panose="020B0604020202020204" pitchFamily="34" charset="0"/>
                </a:rPr>
                <a:t>you</a:t>
              </a:r>
              <a:r>
                <a:rPr lang="de-DE" altLang="de-DE" sz="1200" dirty="0">
                  <a:latin typeface="Arial" panose="020B0604020202020204" pitchFamily="34" charset="0"/>
                  <a:cs typeface="Arial" panose="020B0604020202020204" pitchFamily="34" charset="0"/>
                </a:rPr>
                <a:t> find </a:t>
              </a:r>
              <a:r>
                <a:rPr lang="de-DE" altLang="de-DE" sz="1200" dirty="0" err="1">
                  <a:latin typeface="Arial" panose="020B0604020202020204" pitchFamily="34" charset="0"/>
                  <a:cs typeface="Arial" panose="020B0604020202020204" pitchFamily="34" charset="0"/>
                </a:rPr>
                <a:t>some</a:t>
              </a:r>
              <a:r>
                <a:rPr lang="de-DE" altLang="de-DE" sz="1200" dirty="0">
                  <a:latin typeface="Arial" panose="020B0604020202020204" pitchFamily="34" charset="0"/>
                  <a:cs typeface="Arial" panose="020B0604020202020204" pitchFamily="34" charset="0"/>
                </a:rPr>
                <a:t> warm </a:t>
              </a:r>
              <a:r>
                <a:rPr lang="de-DE" altLang="de-DE" sz="1200" dirty="0" err="1">
                  <a:latin typeface="Arial" panose="020B0604020202020204" pitchFamily="34" charset="0"/>
                  <a:cs typeface="Arial" panose="020B0604020202020204" pitchFamily="34" charset="0"/>
                </a:rPr>
                <a:t>fresh</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layed</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eggs</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or</a:t>
              </a:r>
              <a:r>
                <a:rPr lang="de-DE" altLang="de-DE" sz="1200" dirty="0">
                  <a:latin typeface="Arial" panose="020B0604020202020204" pitchFamily="34" charset="0"/>
                  <a:cs typeface="Arial" panose="020B0604020202020204" pitchFamily="34" charset="0"/>
                </a:rPr>
                <a:t> a </a:t>
              </a:r>
              <a:r>
                <a:rPr lang="de-DE" altLang="de-DE" sz="1200" dirty="0" err="1">
                  <a:latin typeface="Arial" panose="020B0604020202020204" pitchFamily="34" charset="0"/>
                  <a:cs typeface="Arial" panose="020B0604020202020204" pitchFamily="34" charset="0"/>
                </a:rPr>
                <a:t>chicken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that</a:t>
              </a:r>
              <a:r>
                <a:rPr lang="de-DE" altLang="de-DE" sz="1200" dirty="0">
                  <a:latin typeface="Arial" panose="020B0604020202020204" pitchFamily="34" charset="0"/>
                  <a:cs typeface="Arial" panose="020B0604020202020204" pitchFamily="34" charset="0"/>
                </a:rPr>
                <a:t> still </a:t>
              </a:r>
              <a:r>
                <a:rPr lang="de-DE" altLang="de-DE" sz="1200" dirty="0" err="1">
                  <a:latin typeface="Arial" panose="020B0604020202020204" pitchFamily="34" charset="0"/>
                  <a:cs typeface="Arial" panose="020B0604020202020204" pitchFamily="34" charset="0"/>
                </a:rPr>
                <a:t>sits</a:t>
              </a:r>
              <a:r>
                <a:rPr lang="de-DE" altLang="de-DE" sz="1200" dirty="0">
                  <a:latin typeface="Arial" panose="020B0604020202020204" pitchFamily="34" charset="0"/>
                  <a:cs typeface="Arial" panose="020B0604020202020204" pitchFamily="34" charset="0"/>
                </a:rPr>
                <a:t> in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nest</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and</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can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be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peted</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by</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smtClean="0">
                  <a:latin typeface="Arial" panose="020B0604020202020204" pitchFamily="34" charset="0"/>
                  <a:cs typeface="Arial" panose="020B0604020202020204" pitchFamily="34" charset="0"/>
                </a:rPr>
                <a:t>children</a:t>
              </a:r>
              <a:r>
                <a:rPr lang="de-DE" altLang="de-DE" sz="1200" dirty="0" smtClean="0">
                  <a:latin typeface="Arial" panose="020B0604020202020204" pitchFamily="34" charset="0"/>
                  <a:cs typeface="Arial" panose="020B0604020202020204" pitchFamily="34" charset="0"/>
                </a:rPr>
                <a:t>.</a:t>
              </a:r>
              <a:endParaRPr lang="de-DE" altLang="de-DE" sz="1200" dirty="0">
                <a:latin typeface="Arial" panose="020B0604020202020204" pitchFamily="34" charset="0"/>
                <a:cs typeface="Arial" panose="020B0604020202020204" pitchFamily="34" charset="0"/>
              </a:endParaRPr>
            </a:p>
          </p:txBody>
        </p:sp>
      </p:grpSp>
      <p:sp>
        <p:nvSpPr>
          <p:cNvPr id="17" name="Rectangle 9"/>
          <p:cNvSpPr txBox="1">
            <a:spLocks noChangeArrowheads="1"/>
          </p:cNvSpPr>
          <p:nvPr/>
        </p:nvSpPr>
        <p:spPr bwMode="auto">
          <a:xfrm>
            <a:off x="611188" y="130812"/>
            <a:ext cx="7423468"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defTabSz="457200" rtl="0" eaLnBrk="0" fontAlgn="base" hangingPunct="0">
              <a:spcBef>
                <a:spcPct val="0"/>
              </a:spcBef>
              <a:spcAft>
                <a:spcPct val="0"/>
              </a:spcAft>
              <a:defRPr sz="44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eaLnBrk="0" fontAlgn="base" hangingPunct="0">
              <a:spcBef>
                <a:spcPct val="0"/>
              </a:spcBef>
              <a:spcAft>
                <a:spcPct val="0"/>
              </a:spcAft>
              <a:defRPr sz="4400">
                <a:solidFill>
                  <a:schemeClr val="tx1"/>
                </a:solidFill>
                <a:latin typeface="Calibri" pitchFamily="34" charset="0"/>
              </a:defRPr>
            </a:lvl6pPr>
            <a:lvl7pPr marL="914400" algn="ctr" defTabSz="457200" rtl="0" eaLnBrk="0" fontAlgn="base" hangingPunct="0">
              <a:spcBef>
                <a:spcPct val="0"/>
              </a:spcBef>
              <a:spcAft>
                <a:spcPct val="0"/>
              </a:spcAft>
              <a:defRPr sz="4400">
                <a:solidFill>
                  <a:schemeClr val="tx1"/>
                </a:solidFill>
                <a:latin typeface="Calibri" pitchFamily="34" charset="0"/>
              </a:defRPr>
            </a:lvl7pPr>
            <a:lvl8pPr marL="1371600" algn="ctr" defTabSz="457200" rtl="0" eaLnBrk="0" fontAlgn="base" hangingPunct="0">
              <a:spcBef>
                <a:spcPct val="0"/>
              </a:spcBef>
              <a:spcAft>
                <a:spcPct val="0"/>
              </a:spcAft>
              <a:defRPr sz="4400">
                <a:solidFill>
                  <a:schemeClr val="tx1"/>
                </a:solidFill>
                <a:latin typeface="Calibri" pitchFamily="34" charset="0"/>
              </a:defRPr>
            </a:lvl8pPr>
            <a:lvl9pPr marL="1828800" algn="ctr" defTabSz="457200" rtl="0" eaLnBrk="0" fontAlgn="base" hangingPunct="0">
              <a:spcBef>
                <a:spcPct val="0"/>
              </a:spcBef>
              <a:spcAft>
                <a:spcPct val="0"/>
              </a:spcAft>
              <a:defRPr sz="4400">
                <a:solidFill>
                  <a:schemeClr val="tx1"/>
                </a:solidFill>
                <a:latin typeface="Calibri" pitchFamily="34" charset="0"/>
              </a:defRPr>
            </a:lvl9pPr>
          </a:lstStyle>
          <a:p>
            <a:r>
              <a:rPr lang="de-DE" altLang="de-DE" sz="2800" b="1" kern="0" dirty="0" err="1" smtClean="0">
                <a:solidFill>
                  <a:srgbClr val="48641A"/>
                </a:solidFill>
                <a:latin typeface="Arial" panose="020B0604020202020204" pitchFamily="34" charset="0"/>
                <a:cs typeface="Arial" panose="020B0604020202020204" pitchFamily="34" charset="0"/>
              </a:rPr>
              <a:t>How</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to</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explain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the</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organic</a:t>
            </a:r>
            <a:r>
              <a:rPr lang="de-DE" altLang="de-DE" sz="2800" b="1" kern="0" dirty="0" smtClean="0">
                <a:solidFill>
                  <a:srgbClr val="48641A"/>
                </a:solidFill>
                <a:latin typeface="Arial" panose="020B0604020202020204" pitchFamily="34" charset="0"/>
                <a:cs typeface="Arial" panose="020B0604020202020204" pitchFamily="34" charset="0"/>
              </a:rPr>
              <a:t> farm </a:t>
            </a:r>
            <a:r>
              <a:rPr lang="de-DE" altLang="de-DE" sz="2800" b="1" kern="0" dirty="0" err="1" smtClean="0">
                <a:solidFill>
                  <a:srgbClr val="48641A"/>
                </a:solidFill>
                <a:latin typeface="Arial" panose="020B0604020202020204" pitchFamily="34" charset="0"/>
                <a:cs typeface="Arial" panose="020B0604020202020204" pitchFamily="34" charset="0"/>
              </a:rPr>
              <a:t>cycle</a:t>
            </a:r>
            <a:r>
              <a:rPr lang="de-DE" altLang="de-DE" sz="2800" b="1" kern="0" dirty="0" smtClean="0">
                <a:solidFill>
                  <a:srgbClr val="48641A"/>
                </a:solidFill>
                <a:latin typeface="Arial" panose="020B0604020202020204" pitchFamily="34" charset="0"/>
                <a:cs typeface="Arial" panose="020B0604020202020204" pitchFamily="34" charset="0"/>
              </a:rPr>
              <a:t> </a:t>
            </a:r>
          </a:p>
          <a:p>
            <a:r>
              <a:rPr lang="de-DE" altLang="de-DE" sz="2800" b="1" kern="0" dirty="0" err="1" smtClean="0">
                <a:solidFill>
                  <a:srgbClr val="48641A"/>
                </a:solidFill>
                <a:latin typeface="Arial" panose="020B0604020202020204" pitchFamily="34" charset="0"/>
                <a:cs typeface="Arial" panose="020B0604020202020204" pitchFamily="34" charset="0"/>
              </a:rPr>
              <a:t>for</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kindergarten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children</a:t>
            </a:r>
            <a:r>
              <a:rPr lang="de-DE" altLang="de-DE" sz="2800" b="1" kern="0" dirty="0" smtClean="0">
                <a:solidFill>
                  <a:srgbClr val="48641A"/>
                </a:solidFill>
                <a:latin typeface="Arial" panose="020B0604020202020204" pitchFamily="34" charset="0"/>
                <a:cs typeface="Arial" panose="020B0604020202020204" pitchFamily="34" charset="0"/>
              </a:rPr>
              <a:t> </a:t>
            </a:r>
            <a:endParaRPr lang="de-DE" altLang="de-DE" sz="2800" u="sng" kern="0" dirty="0" smtClean="0">
              <a:solidFill>
                <a:srgbClr val="48641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9292981"/>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 y="5915086"/>
            <a:ext cx="1097280" cy="790514"/>
          </a:xfrm>
          <a:prstGeom prst="rect">
            <a:avLst/>
          </a:prstGeom>
        </p:spPr>
      </p:pic>
      <p:pic>
        <p:nvPicPr>
          <p:cNvPr id="4" name="Obráze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2720" y="6046547"/>
            <a:ext cx="2362200" cy="527592"/>
          </a:xfrm>
          <a:prstGeom prst="rect">
            <a:avLst/>
          </a:prstGeom>
        </p:spPr>
      </p:pic>
      <p:grpSp>
        <p:nvGrpSpPr>
          <p:cNvPr id="11" name="Group 4"/>
          <p:cNvGrpSpPr>
            <a:grpSpLocks/>
          </p:cNvGrpSpPr>
          <p:nvPr/>
        </p:nvGrpSpPr>
        <p:grpSpPr bwMode="auto">
          <a:xfrm>
            <a:off x="360045" y="1273812"/>
            <a:ext cx="8555039" cy="4070350"/>
            <a:chOff x="294" y="1186"/>
            <a:chExt cx="5389" cy="2564"/>
          </a:xfrm>
        </p:grpSpPr>
        <p:pic>
          <p:nvPicPr>
            <p:cNvPr id="1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 y="1186"/>
              <a:ext cx="2640" cy="1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 Box 6"/>
            <p:cNvSpPr txBox="1">
              <a:spLocks noChangeArrowheads="1"/>
            </p:cNvSpPr>
            <p:nvPr/>
          </p:nvSpPr>
          <p:spPr bwMode="auto">
            <a:xfrm>
              <a:off x="294" y="3188"/>
              <a:ext cx="2496"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200" b="1" dirty="0">
                  <a:latin typeface="Arial" panose="020B0604020202020204" pitchFamily="34" charset="0"/>
                  <a:cs typeface="Arial" panose="020B0604020202020204" pitchFamily="34" charset="0"/>
                </a:rPr>
                <a:t>Station 5: </a:t>
              </a:r>
              <a:r>
                <a:rPr lang="de-DE" altLang="de-DE" sz="1200" b="1" dirty="0" err="1" smtClean="0">
                  <a:latin typeface="Arial" panose="020B0604020202020204" pitchFamily="34" charset="0"/>
                  <a:cs typeface="Arial" panose="020B0604020202020204" pitchFamily="34" charset="0"/>
                </a:rPr>
                <a:t>Sorting</a:t>
              </a:r>
              <a:r>
                <a:rPr lang="de-DE" altLang="de-DE" sz="1200" b="1" dirty="0" smtClean="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the</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eggs</a:t>
              </a:r>
              <a:endParaRPr lang="de-DE" altLang="de-DE" sz="1200" b="1" dirty="0">
                <a:latin typeface="Arial" panose="020B0604020202020204" pitchFamily="34" charset="0"/>
                <a:cs typeface="Arial" panose="020B0604020202020204" pitchFamily="34" charset="0"/>
              </a:endParaRPr>
            </a:p>
            <a:p>
              <a:pPr eaLnBrk="1" hangingPunct="1">
                <a:spcBef>
                  <a:spcPts val="0"/>
                </a:spcBef>
              </a:pPr>
              <a:r>
                <a:rPr lang="de-DE" altLang="de-DE" sz="1200" dirty="0">
                  <a:latin typeface="Arial" panose="020B0604020202020204" pitchFamily="34" charset="0"/>
                  <a:cs typeface="Arial" panose="020B0604020202020204" pitchFamily="34" charset="0"/>
                </a:rPr>
                <a:t>Not all </a:t>
              </a:r>
              <a:r>
                <a:rPr lang="de-DE" altLang="de-DE" sz="1200" dirty="0" err="1">
                  <a:latin typeface="Arial" panose="020B0604020202020204" pitchFamily="34" charset="0"/>
                  <a:cs typeface="Arial" panose="020B0604020202020204" pitchFamily="34" charset="0"/>
                </a:rPr>
                <a:t>eggs</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have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same </a:t>
              </a:r>
              <a:r>
                <a:rPr lang="de-DE" altLang="de-DE" sz="1200" dirty="0" err="1">
                  <a:latin typeface="Arial" panose="020B0604020202020204" pitchFamily="34" charset="0"/>
                  <a:cs typeface="Arial" panose="020B0604020202020204" pitchFamily="34" charset="0"/>
                </a:rPr>
                <a:t>size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Y</a:t>
              </a:r>
              <a:r>
                <a:rPr lang="de-DE" altLang="de-DE" sz="1200" dirty="0" err="1" smtClean="0">
                  <a:latin typeface="Arial" panose="020B0604020202020204" pitchFamily="34" charset="0"/>
                  <a:cs typeface="Arial" panose="020B0604020202020204" pitchFamily="34" charset="0"/>
                </a:rPr>
                <a:t>ou</a:t>
              </a:r>
              <a:r>
                <a:rPr lang="de-DE" altLang="de-DE" sz="1200" dirty="0" smtClean="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can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demonstrate</a:t>
              </a:r>
              <a:r>
                <a:rPr lang="de-DE" altLang="de-DE" sz="1200" dirty="0">
                  <a:latin typeface="Arial" panose="020B0604020202020204" pitchFamily="34" charset="0"/>
                  <a:cs typeface="Arial" panose="020B0604020202020204" pitchFamily="34" charset="0"/>
                </a:rPr>
                <a:t> </a:t>
              </a:r>
              <a:r>
                <a:rPr lang="de-DE" altLang="de-DE" sz="1200" dirty="0" err="1" smtClean="0">
                  <a:latin typeface="Arial" panose="020B0604020202020204" pitchFamily="34" charset="0"/>
                  <a:cs typeface="Arial" panose="020B0604020202020204" pitchFamily="34" charset="0"/>
                </a:rPr>
                <a:t>this</a:t>
              </a:r>
              <a:r>
                <a:rPr lang="de-DE" altLang="de-DE" sz="1200" dirty="0" smtClean="0">
                  <a:latin typeface="Arial" panose="020B0604020202020204" pitchFamily="34" charset="0"/>
                  <a:cs typeface="Arial" panose="020B0604020202020204" pitchFamily="34" charset="0"/>
                </a:rPr>
                <a:t> </a:t>
              </a:r>
              <a:r>
                <a:rPr lang="de-DE" altLang="de-DE" sz="1200" dirty="0" err="1" smtClean="0">
                  <a:latin typeface="Arial" panose="020B0604020202020204" pitchFamily="34" charset="0"/>
                  <a:cs typeface="Arial" panose="020B0604020202020204" pitchFamily="34" charset="0"/>
                </a:rPr>
                <a:t>with</a:t>
              </a:r>
              <a:r>
                <a:rPr lang="de-DE" altLang="de-DE" sz="1200" dirty="0" smtClean="0">
                  <a:latin typeface="Arial" panose="020B0604020202020204" pitchFamily="34" charset="0"/>
                  <a:cs typeface="Arial" panose="020B0604020202020204" pitchFamily="34" charset="0"/>
                </a:rPr>
                <a:t> </a:t>
              </a:r>
              <a:r>
                <a:rPr lang="de-DE" altLang="de-DE" sz="1200" dirty="0">
                  <a:latin typeface="Arial" panose="020B0604020202020204" pitchFamily="34" charset="0"/>
                  <a:cs typeface="Arial" panose="020B0604020202020204" pitchFamily="34" charset="0"/>
                </a:rPr>
                <a:t>an easy </a:t>
              </a:r>
              <a:r>
                <a:rPr lang="de-DE" altLang="de-DE" sz="1200" dirty="0" err="1">
                  <a:latin typeface="Arial" panose="020B0604020202020204" pitchFamily="34" charset="0"/>
                  <a:cs typeface="Arial" panose="020B0604020202020204" pitchFamily="34" charset="0"/>
                </a:rPr>
                <a:t>sorting</a:t>
              </a:r>
              <a:r>
                <a:rPr lang="de-DE" altLang="de-DE" sz="1200" dirty="0">
                  <a:latin typeface="Arial" panose="020B0604020202020204" pitchFamily="34" charset="0"/>
                  <a:cs typeface="Arial" panose="020B0604020202020204" pitchFamily="34" charset="0"/>
                </a:rPr>
                <a:t> </a:t>
              </a:r>
              <a:r>
                <a:rPr lang="de-DE" altLang="de-DE" sz="1200" dirty="0" err="1" smtClean="0">
                  <a:latin typeface="Arial" panose="020B0604020202020204" pitchFamily="34" charset="0"/>
                  <a:cs typeface="Arial" panose="020B0604020202020204" pitchFamily="34" charset="0"/>
                </a:rPr>
                <a:t>machine</a:t>
              </a:r>
              <a:r>
                <a:rPr lang="de-DE" altLang="de-DE" sz="1200" dirty="0" smtClean="0">
                  <a:latin typeface="Arial" panose="020B0604020202020204" pitchFamily="34" charset="0"/>
                  <a:cs typeface="Arial" panose="020B0604020202020204" pitchFamily="34" charset="0"/>
                </a:rPr>
                <a:t>.</a:t>
              </a:r>
              <a:endParaRPr lang="de-DE" altLang="de-DE" sz="1200" dirty="0">
                <a:latin typeface="Arial" panose="020B0604020202020204" pitchFamily="34" charset="0"/>
                <a:cs typeface="Arial" panose="020B0604020202020204" pitchFamily="34" charset="0"/>
              </a:endParaRPr>
            </a:p>
          </p:txBody>
        </p:sp>
        <p:sp>
          <p:nvSpPr>
            <p:cNvPr id="14" name="Text Box 8"/>
            <p:cNvSpPr txBox="1">
              <a:spLocks noChangeArrowheads="1"/>
            </p:cNvSpPr>
            <p:nvPr/>
          </p:nvSpPr>
          <p:spPr bwMode="auto">
            <a:xfrm>
              <a:off x="3283" y="3168"/>
              <a:ext cx="2400" cy="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200" b="1" dirty="0">
                  <a:latin typeface="Arial" panose="020B0604020202020204" pitchFamily="34" charset="0"/>
                  <a:cs typeface="Arial" panose="020B0604020202020204" pitchFamily="34" charset="0"/>
                </a:rPr>
                <a:t>Station 6: </a:t>
              </a:r>
              <a:r>
                <a:rPr lang="de-DE" altLang="de-DE" sz="1200" b="1" dirty="0" err="1" smtClean="0">
                  <a:latin typeface="Arial" panose="020B0604020202020204" pitchFamily="34" charset="0"/>
                  <a:cs typeface="Arial" panose="020B0604020202020204" pitchFamily="34" charset="0"/>
                </a:rPr>
                <a:t>Selling</a:t>
              </a:r>
              <a:r>
                <a:rPr lang="de-DE" altLang="de-DE" sz="1200" b="1" dirty="0" smtClean="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the</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eggs</a:t>
              </a:r>
              <a:endParaRPr lang="de-DE" altLang="de-DE" sz="1200" b="1" dirty="0">
                <a:latin typeface="Arial" panose="020B0604020202020204" pitchFamily="34" charset="0"/>
                <a:cs typeface="Arial" panose="020B0604020202020204" pitchFamily="34" charset="0"/>
              </a:endParaRPr>
            </a:p>
            <a:p>
              <a:pPr eaLnBrk="1" hangingPunct="1">
                <a:spcBef>
                  <a:spcPts val="0"/>
                </a:spcBef>
              </a:pPr>
              <a:r>
                <a:rPr lang="de-DE" altLang="de-DE" sz="1200" dirty="0">
                  <a:latin typeface="Arial" panose="020B0604020202020204" pitchFamily="34" charset="0"/>
                  <a:cs typeface="Arial" panose="020B0604020202020204" pitchFamily="34" charset="0"/>
                </a:rPr>
                <a:t>In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farm </a:t>
              </a:r>
              <a:r>
                <a:rPr lang="de-DE" altLang="de-DE" sz="1200" dirty="0" err="1">
                  <a:latin typeface="Arial" panose="020B0604020202020204" pitchFamily="34" charset="0"/>
                  <a:cs typeface="Arial" panose="020B0604020202020204" pitchFamily="34" charset="0"/>
                </a:rPr>
                <a:t>shop</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group</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can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try</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to</a:t>
              </a:r>
              <a:r>
                <a:rPr lang="de-DE" altLang="de-DE" sz="1200" dirty="0">
                  <a:latin typeface="Arial" panose="020B0604020202020204" pitchFamily="34" charset="0"/>
                  <a:cs typeface="Arial" panose="020B0604020202020204" pitchFamily="34" charset="0"/>
                </a:rPr>
                <a:t> find </a:t>
              </a:r>
              <a:r>
                <a:rPr lang="de-DE" altLang="de-DE" sz="1200" dirty="0" err="1">
                  <a:latin typeface="Arial" panose="020B0604020202020204" pitchFamily="34" charset="0"/>
                  <a:cs typeface="Arial" panose="020B0604020202020204" pitchFamily="34" charset="0"/>
                </a:rPr>
                <a:t>the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eggs</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and</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can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see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how</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they</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are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sold</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to</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customers</a:t>
              </a:r>
              <a:r>
                <a:rPr lang="de-DE" altLang="de-DE" sz="1200" dirty="0">
                  <a:latin typeface="Arial" panose="020B0604020202020204" pitchFamily="34" charset="0"/>
                  <a:cs typeface="Arial" panose="020B0604020202020204" pitchFamily="34" charset="0"/>
                </a:rPr>
                <a:t>. </a:t>
              </a:r>
            </a:p>
            <a:p>
              <a:pPr eaLnBrk="1" hangingPunct="1">
                <a:spcBef>
                  <a:spcPct val="50000"/>
                </a:spcBef>
              </a:pPr>
              <a:endParaRPr lang="de-DE" altLang="de-DE" sz="1200" b="1" dirty="0">
                <a:latin typeface="Univers" pitchFamily="34" charset="0"/>
              </a:endParaRPr>
            </a:p>
          </p:txBody>
        </p:sp>
      </p:grpSp>
      <p:sp>
        <p:nvSpPr>
          <p:cNvPr id="15" name="Rectangle 9"/>
          <p:cNvSpPr txBox="1">
            <a:spLocks noChangeArrowheads="1"/>
          </p:cNvSpPr>
          <p:nvPr/>
        </p:nvSpPr>
        <p:spPr bwMode="auto">
          <a:xfrm>
            <a:off x="611188" y="130812"/>
            <a:ext cx="7423468"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defTabSz="457200" rtl="0" eaLnBrk="0" fontAlgn="base" hangingPunct="0">
              <a:spcBef>
                <a:spcPct val="0"/>
              </a:spcBef>
              <a:spcAft>
                <a:spcPct val="0"/>
              </a:spcAft>
              <a:defRPr sz="44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eaLnBrk="0" fontAlgn="base" hangingPunct="0">
              <a:spcBef>
                <a:spcPct val="0"/>
              </a:spcBef>
              <a:spcAft>
                <a:spcPct val="0"/>
              </a:spcAft>
              <a:defRPr sz="4400">
                <a:solidFill>
                  <a:schemeClr val="tx1"/>
                </a:solidFill>
                <a:latin typeface="Calibri" pitchFamily="34" charset="0"/>
              </a:defRPr>
            </a:lvl6pPr>
            <a:lvl7pPr marL="914400" algn="ctr" defTabSz="457200" rtl="0" eaLnBrk="0" fontAlgn="base" hangingPunct="0">
              <a:spcBef>
                <a:spcPct val="0"/>
              </a:spcBef>
              <a:spcAft>
                <a:spcPct val="0"/>
              </a:spcAft>
              <a:defRPr sz="4400">
                <a:solidFill>
                  <a:schemeClr val="tx1"/>
                </a:solidFill>
                <a:latin typeface="Calibri" pitchFamily="34" charset="0"/>
              </a:defRPr>
            </a:lvl7pPr>
            <a:lvl8pPr marL="1371600" algn="ctr" defTabSz="457200" rtl="0" eaLnBrk="0" fontAlgn="base" hangingPunct="0">
              <a:spcBef>
                <a:spcPct val="0"/>
              </a:spcBef>
              <a:spcAft>
                <a:spcPct val="0"/>
              </a:spcAft>
              <a:defRPr sz="4400">
                <a:solidFill>
                  <a:schemeClr val="tx1"/>
                </a:solidFill>
                <a:latin typeface="Calibri" pitchFamily="34" charset="0"/>
              </a:defRPr>
            </a:lvl8pPr>
            <a:lvl9pPr marL="1828800" algn="ctr" defTabSz="457200" rtl="0" eaLnBrk="0" fontAlgn="base" hangingPunct="0">
              <a:spcBef>
                <a:spcPct val="0"/>
              </a:spcBef>
              <a:spcAft>
                <a:spcPct val="0"/>
              </a:spcAft>
              <a:defRPr sz="4400">
                <a:solidFill>
                  <a:schemeClr val="tx1"/>
                </a:solidFill>
                <a:latin typeface="Calibri" pitchFamily="34" charset="0"/>
              </a:defRPr>
            </a:lvl9pPr>
          </a:lstStyle>
          <a:p>
            <a:r>
              <a:rPr lang="de-DE" altLang="de-DE" sz="2800" b="1" kern="0" dirty="0" err="1" smtClean="0">
                <a:solidFill>
                  <a:srgbClr val="48641A"/>
                </a:solidFill>
                <a:latin typeface="Arial" panose="020B0604020202020204" pitchFamily="34" charset="0"/>
                <a:cs typeface="Arial" panose="020B0604020202020204" pitchFamily="34" charset="0"/>
              </a:rPr>
              <a:t>How</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to</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explain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the</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organic</a:t>
            </a:r>
            <a:r>
              <a:rPr lang="de-DE" altLang="de-DE" sz="2800" b="1" kern="0" dirty="0" smtClean="0">
                <a:solidFill>
                  <a:srgbClr val="48641A"/>
                </a:solidFill>
                <a:latin typeface="Arial" panose="020B0604020202020204" pitchFamily="34" charset="0"/>
                <a:cs typeface="Arial" panose="020B0604020202020204" pitchFamily="34" charset="0"/>
              </a:rPr>
              <a:t> farm </a:t>
            </a:r>
            <a:r>
              <a:rPr lang="de-DE" altLang="de-DE" sz="2800" b="1" kern="0" dirty="0" err="1" smtClean="0">
                <a:solidFill>
                  <a:srgbClr val="48641A"/>
                </a:solidFill>
                <a:latin typeface="Arial" panose="020B0604020202020204" pitchFamily="34" charset="0"/>
                <a:cs typeface="Arial" panose="020B0604020202020204" pitchFamily="34" charset="0"/>
              </a:rPr>
              <a:t>cycle</a:t>
            </a:r>
            <a:r>
              <a:rPr lang="de-DE" altLang="de-DE" sz="2800" b="1" kern="0" dirty="0" smtClean="0">
                <a:solidFill>
                  <a:srgbClr val="48641A"/>
                </a:solidFill>
                <a:latin typeface="Arial" panose="020B0604020202020204" pitchFamily="34" charset="0"/>
                <a:cs typeface="Arial" panose="020B0604020202020204" pitchFamily="34" charset="0"/>
              </a:rPr>
              <a:t> </a:t>
            </a:r>
          </a:p>
          <a:p>
            <a:r>
              <a:rPr lang="de-DE" altLang="de-DE" sz="2800" b="1" kern="0" dirty="0" err="1" smtClean="0">
                <a:solidFill>
                  <a:srgbClr val="48641A"/>
                </a:solidFill>
                <a:latin typeface="Arial" panose="020B0604020202020204" pitchFamily="34" charset="0"/>
                <a:cs typeface="Arial" panose="020B0604020202020204" pitchFamily="34" charset="0"/>
              </a:rPr>
              <a:t>for</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kindergarten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children</a:t>
            </a:r>
            <a:r>
              <a:rPr lang="de-DE" altLang="de-DE" sz="2800" b="1" kern="0" dirty="0" smtClean="0">
                <a:solidFill>
                  <a:srgbClr val="48641A"/>
                </a:solidFill>
                <a:latin typeface="Arial" panose="020B0604020202020204" pitchFamily="34" charset="0"/>
                <a:cs typeface="Arial" panose="020B0604020202020204" pitchFamily="34" charset="0"/>
              </a:rPr>
              <a:t> </a:t>
            </a:r>
            <a:endParaRPr lang="de-DE" altLang="de-DE" sz="2800" u="sng" kern="0" dirty="0" smtClean="0">
              <a:solidFill>
                <a:srgbClr val="48641A"/>
              </a:solidFill>
              <a:latin typeface="Arial" panose="020B0604020202020204" pitchFamily="34" charset="0"/>
              <a:cs typeface="Arial" panose="020B0604020202020204" pitchFamily="34" charset="0"/>
            </a:endParaRPr>
          </a:p>
        </p:txBody>
      </p:sp>
      <p:pic>
        <p:nvPicPr>
          <p:cNvPr id="16" name="Grafik 1"/>
          <p:cNvPicPr>
            <a:picLocks noChangeAspect="1"/>
          </p:cNvPicPr>
          <p:nvPr/>
        </p:nvPicPr>
        <p:blipFill>
          <a:blip r:embed="rId6">
            <a:extLst>
              <a:ext uri="{28A0092B-C50C-407E-A947-70E740481C1C}">
                <a14:useLocalDpi xmlns:a14="http://schemas.microsoft.com/office/drawing/2010/main" val="0"/>
              </a:ext>
            </a:extLst>
          </a:blip>
          <a:srcRect l="44124" t="494" r="-323" b="-494"/>
          <a:stretch>
            <a:fillRect/>
          </a:stretch>
        </p:blipFill>
        <p:spPr bwMode="auto">
          <a:xfrm>
            <a:off x="5219699" y="1279525"/>
            <a:ext cx="3140711" cy="314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5281858"/>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 y="5915086"/>
            <a:ext cx="1097280" cy="790514"/>
          </a:xfrm>
          <a:prstGeom prst="rect">
            <a:avLst/>
          </a:prstGeom>
        </p:spPr>
      </p:pic>
      <p:pic>
        <p:nvPicPr>
          <p:cNvPr id="4" name="Obráze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2720" y="6046547"/>
            <a:ext cx="2362200" cy="527592"/>
          </a:xfrm>
          <a:prstGeom prst="rect">
            <a:avLst/>
          </a:prstGeom>
        </p:spPr>
      </p:pic>
      <p:grpSp>
        <p:nvGrpSpPr>
          <p:cNvPr id="10" name="Group 4"/>
          <p:cNvGrpSpPr>
            <a:grpSpLocks/>
          </p:cNvGrpSpPr>
          <p:nvPr/>
        </p:nvGrpSpPr>
        <p:grpSpPr bwMode="auto">
          <a:xfrm>
            <a:off x="434975" y="4387848"/>
            <a:ext cx="8213724" cy="1108075"/>
            <a:chOff x="274" y="2764"/>
            <a:chExt cx="5174" cy="698"/>
          </a:xfrm>
        </p:grpSpPr>
        <p:sp>
          <p:nvSpPr>
            <p:cNvPr id="17" name="Text Box 7"/>
            <p:cNvSpPr txBox="1">
              <a:spLocks noChangeArrowheads="1"/>
            </p:cNvSpPr>
            <p:nvPr/>
          </p:nvSpPr>
          <p:spPr bwMode="auto">
            <a:xfrm>
              <a:off x="274" y="2764"/>
              <a:ext cx="2544" cy="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200" b="1" dirty="0">
                  <a:latin typeface="Arial" panose="020B0604020202020204" pitchFamily="34" charset="0"/>
                  <a:cs typeface="Arial" panose="020B0604020202020204" pitchFamily="34" charset="0"/>
                </a:rPr>
                <a:t>Station 7: </a:t>
              </a:r>
              <a:r>
                <a:rPr lang="de-DE" altLang="de-DE" sz="1200" b="1" dirty="0" err="1">
                  <a:latin typeface="Arial" panose="020B0604020202020204" pitchFamily="34" charset="0"/>
                  <a:cs typeface="Arial" panose="020B0604020202020204" pitchFamily="34" charset="0"/>
                </a:rPr>
                <a:t>Manure</a:t>
              </a:r>
              <a:endParaRPr lang="de-DE" altLang="de-DE" sz="1200" b="1" dirty="0">
                <a:latin typeface="Arial" panose="020B0604020202020204" pitchFamily="34" charset="0"/>
                <a:cs typeface="Arial" panose="020B0604020202020204" pitchFamily="34" charset="0"/>
              </a:endParaRPr>
            </a:p>
            <a:p>
              <a:pPr eaLnBrk="1" hangingPunct="1">
                <a:spcBef>
                  <a:spcPts val="0"/>
                </a:spcBef>
              </a:pPr>
              <a:r>
                <a:rPr lang="en-US" altLang="de-DE" sz="1200" dirty="0">
                  <a:latin typeface="Arial" panose="020B0604020202020204" pitchFamily="34" charset="0"/>
                  <a:cs typeface="Arial" panose="020B0604020202020204" pitchFamily="34" charset="0"/>
                </a:rPr>
                <a:t>The manure form the chicken gives fertility to the soil. At this station the children can see and understand how plant production  and animal keeping are connected.  </a:t>
              </a:r>
            </a:p>
            <a:p>
              <a:pPr eaLnBrk="1" hangingPunct="1">
                <a:spcBef>
                  <a:spcPct val="50000"/>
                </a:spcBef>
              </a:pPr>
              <a:endParaRPr lang="de-DE" altLang="de-DE" sz="1200" b="1" dirty="0">
                <a:latin typeface="Univers" pitchFamily="34" charset="0"/>
              </a:endParaRPr>
            </a:p>
          </p:txBody>
        </p:sp>
        <p:sp>
          <p:nvSpPr>
            <p:cNvPr id="18" name="Text Box 8"/>
            <p:cNvSpPr txBox="1">
              <a:spLocks noChangeArrowheads="1"/>
            </p:cNvSpPr>
            <p:nvPr/>
          </p:nvSpPr>
          <p:spPr bwMode="auto">
            <a:xfrm>
              <a:off x="3144" y="2792"/>
              <a:ext cx="2304" cy="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200" b="1" dirty="0" smtClean="0">
                  <a:latin typeface="Arial" panose="020B0604020202020204" pitchFamily="34" charset="0"/>
                  <a:cs typeface="Arial" panose="020B0604020202020204" pitchFamily="34" charset="0"/>
                </a:rPr>
                <a:t>Station 8: Back </a:t>
              </a:r>
              <a:r>
                <a:rPr lang="de-DE" altLang="de-DE" sz="1200" b="1" dirty="0">
                  <a:latin typeface="Arial" panose="020B0604020202020204" pitchFamily="34" charset="0"/>
                  <a:cs typeface="Arial" panose="020B0604020202020204" pitchFamily="34" charset="0"/>
                </a:rPr>
                <a:t>in </a:t>
              </a:r>
              <a:r>
                <a:rPr lang="de-DE" altLang="de-DE" sz="1200" b="1" dirty="0" err="1">
                  <a:latin typeface="Arial" panose="020B0604020202020204" pitchFamily="34" charset="0"/>
                  <a:cs typeface="Arial" panose="020B0604020202020204" pitchFamily="34" charset="0"/>
                </a:rPr>
                <a:t>the</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kindergarten</a:t>
              </a:r>
              <a:endParaRPr lang="de-DE" altLang="de-DE" sz="1200" b="1" dirty="0">
                <a:latin typeface="Arial" panose="020B0604020202020204" pitchFamily="34" charset="0"/>
                <a:cs typeface="Arial" panose="020B0604020202020204" pitchFamily="34" charset="0"/>
              </a:endParaRPr>
            </a:p>
            <a:p>
              <a:pPr eaLnBrk="1" hangingPunct="1">
                <a:spcBef>
                  <a:spcPts val="0"/>
                </a:spcBef>
              </a:pPr>
              <a:r>
                <a:rPr lang="en-US" altLang="de-DE" sz="1200" dirty="0">
                  <a:latin typeface="Arial" panose="020B0604020202020204" pitchFamily="34" charset="0"/>
                  <a:cs typeface="Arial" panose="020B0604020202020204" pitchFamily="34" charset="0"/>
                </a:rPr>
                <a:t>To have a feedback loop you can ask the children at the end of the farm visit if they can draw and send you a picture. So they can reflect in kindergarten their experiences. </a:t>
              </a:r>
            </a:p>
          </p:txBody>
        </p:sp>
      </p:grpSp>
      <p:pic>
        <p:nvPicPr>
          <p:cNvPr id="20" name="Grafik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2126" y="1273812"/>
            <a:ext cx="3830796" cy="305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4" descr="kiga hühnerfüttern Kopi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0458" y="1273812"/>
            <a:ext cx="3369324" cy="305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9"/>
          <p:cNvSpPr txBox="1">
            <a:spLocks noChangeArrowheads="1"/>
          </p:cNvSpPr>
          <p:nvPr/>
        </p:nvSpPr>
        <p:spPr bwMode="auto">
          <a:xfrm>
            <a:off x="611188" y="130812"/>
            <a:ext cx="7423468"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defTabSz="457200" rtl="0" eaLnBrk="0" fontAlgn="base" hangingPunct="0">
              <a:spcBef>
                <a:spcPct val="0"/>
              </a:spcBef>
              <a:spcAft>
                <a:spcPct val="0"/>
              </a:spcAft>
              <a:defRPr sz="44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eaLnBrk="0" fontAlgn="base" hangingPunct="0">
              <a:spcBef>
                <a:spcPct val="0"/>
              </a:spcBef>
              <a:spcAft>
                <a:spcPct val="0"/>
              </a:spcAft>
              <a:defRPr sz="4400">
                <a:solidFill>
                  <a:schemeClr val="tx1"/>
                </a:solidFill>
                <a:latin typeface="Calibri" pitchFamily="34" charset="0"/>
              </a:defRPr>
            </a:lvl6pPr>
            <a:lvl7pPr marL="914400" algn="ctr" defTabSz="457200" rtl="0" eaLnBrk="0" fontAlgn="base" hangingPunct="0">
              <a:spcBef>
                <a:spcPct val="0"/>
              </a:spcBef>
              <a:spcAft>
                <a:spcPct val="0"/>
              </a:spcAft>
              <a:defRPr sz="4400">
                <a:solidFill>
                  <a:schemeClr val="tx1"/>
                </a:solidFill>
                <a:latin typeface="Calibri" pitchFamily="34" charset="0"/>
              </a:defRPr>
            </a:lvl7pPr>
            <a:lvl8pPr marL="1371600" algn="ctr" defTabSz="457200" rtl="0" eaLnBrk="0" fontAlgn="base" hangingPunct="0">
              <a:spcBef>
                <a:spcPct val="0"/>
              </a:spcBef>
              <a:spcAft>
                <a:spcPct val="0"/>
              </a:spcAft>
              <a:defRPr sz="4400">
                <a:solidFill>
                  <a:schemeClr val="tx1"/>
                </a:solidFill>
                <a:latin typeface="Calibri" pitchFamily="34" charset="0"/>
              </a:defRPr>
            </a:lvl8pPr>
            <a:lvl9pPr marL="1828800" algn="ctr" defTabSz="457200" rtl="0" eaLnBrk="0" fontAlgn="base" hangingPunct="0">
              <a:spcBef>
                <a:spcPct val="0"/>
              </a:spcBef>
              <a:spcAft>
                <a:spcPct val="0"/>
              </a:spcAft>
              <a:defRPr sz="4400">
                <a:solidFill>
                  <a:schemeClr val="tx1"/>
                </a:solidFill>
                <a:latin typeface="Calibri" pitchFamily="34" charset="0"/>
              </a:defRPr>
            </a:lvl9pPr>
          </a:lstStyle>
          <a:p>
            <a:r>
              <a:rPr lang="de-DE" altLang="de-DE" sz="2800" b="1" kern="0" dirty="0" err="1" smtClean="0">
                <a:solidFill>
                  <a:srgbClr val="48641A"/>
                </a:solidFill>
                <a:latin typeface="Arial" panose="020B0604020202020204" pitchFamily="34" charset="0"/>
                <a:cs typeface="Arial" panose="020B0604020202020204" pitchFamily="34" charset="0"/>
              </a:rPr>
              <a:t>How</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to</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explain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the</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organic</a:t>
            </a:r>
            <a:r>
              <a:rPr lang="de-DE" altLang="de-DE" sz="2800" b="1" kern="0" dirty="0" smtClean="0">
                <a:solidFill>
                  <a:srgbClr val="48641A"/>
                </a:solidFill>
                <a:latin typeface="Arial" panose="020B0604020202020204" pitchFamily="34" charset="0"/>
                <a:cs typeface="Arial" panose="020B0604020202020204" pitchFamily="34" charset="0"/>
              </a:rPr>
              <a:t> farm </a:t>
            </a:r>
            <a:r>
              <a:rPr lang="de-DE" altLang="de-DE" sz="2800" b="1" kern="0" dirty="0" err="1" smtClean="0">
                <a:solidFill>
                  <a:srgbClr val="48641A"/>
                </a:solidFill>
                <a:latin typeface="Arial" panose="020B0604020202020204" pitchFamily="34" charset="0"/>
                <a:cs typeface="Arial" panose="020B0604020202020204" pitchFamily="34" charset="0"/>
              </a:rPr>
              <a:t>cycle</a:t>
            </a:r>
            <a:r>
              <a:rPr lang="de-DE" altLang="de-DE" sz="2800" b="1" kern="0" dirty="0" smtClean="0">
                <a:solidFill>
                  <a:srgbClr val="48641A"/>
                </a:solidFill>
                <a:latin typeface="Arial" panose="020B0604020202020204" pitchFamily="34" charset="0"/>
                <a:cs typeface="Arial" panose="020B0604020202020204" pitchFamily="34" charset="0"/>
              </a:rPr>
              <a:t> </a:t>
            </a:r>
          </a:p>
          <a:p>
            <a:r>
              <a:rPr lang="de-DE" altLang="de-DE" sz="2800" b="1" kern="0" dirty="0" err="1" smtClean="0">
                <a:solidFill>
                  <a:srgbClr val="48641A"/>
                </a:solidFill>
                <a:latin typeface="Arial" panose="020B0604020202020204" pitchFamily="34" charset="0"/>
                <a:cs typeface="Arial" panose="020B0604020202020204" pitchFamily="34" charset="0"/>
              </a:rPr>
              <a:t>for</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kindergarten</a:t>
            </a:r>
            <a:r>
              <a:rPr lang="de-DE" altLang="de-DE" sz="2800" b="1" kern="0" dirty="0" smtClean="0">
                <a:solidFill>
                  <a:srgbClr val="48641A"/>
                </a:solidFill>
                <a:latin typeface="Arial" panose="020B0604020202020204" pitchFamily="34" charset="0"/>
                <a:cs typeface="Arial" panose="020B0604020202020204" pitchFamily="34" charset="0"/>
              </a:rPr>
              <a:t> </a:t>
            </a:r>
            <a:r>
              <a:rPr lang="de-DE" altLang="de-DE" sz="2800" b="1" kern="0" dirty="0" err="1" smtClean="0">
                <a:solidFill>
                  <a:srgbClr val="48641A"/>
                </a:solidFill>
                <a:latin typeface="Arial" panose="020B0604020202020204" pitchFamily="34" charset="0"/>
                <a:cs typeface="Arial" panose="020B0604020202020204" pitchFamily="34" charset="0"/>
              </a:rPr>
              <a:t>children</a:t>
            </a:r>
            <a:r>
              <a:rPr lang="de-DE" altLang="de-DE" sz="2800" b="1" kern="0" dirty="0" smtClean="0">
                <a:solidFill>
                  <a:srgbClr val="48641A"/>
                </a:solidFill>
                <a:latin typeface="Arial" panose="020B0604020202020204" pitchFamily="34" charset="0"/>
                <a:cs typeface="Arial" panose="020B0604020202020204" pitchFamily="34" charset="0"/>
              </a:rPr>
              <a:t> </a:t>
            </a:r>
            <a:endParaRPr lang="de-DE" altLang="de-DE" sz="2800" u="sng" kern="0" dirty="0" smtClean="0">
              <a:solidFill>
                <a:srgbClr val="48641A"/>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0096702"/>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ctr">
          <a:defRPr sz="3600" dirty="0" smtClean="0">
            <a:solidFill>
              <a:schemeClr val="bg1"/>
            </a:solidFill>
            <a:latin typeface="Helvetica"/>
            <a:cs typeface="Helvetica"/>
          </a:defRPr>
        </a:defPPr>
      </a:lstStyle>
    </a:txDef>
  </a:objectDefaults>
  <a:extraClrSchemeLst/>
</a:theme>
</file>

<file path=ppt/theme/theme2.xml><?xml version="1.0" encoding="utf-8"?>
<a:theme xmlns:a="http://schemas.openxmlformats.org/drawingml/2006/main" name="basic text master">
  <a:themeElements>
    <a:clrScheme name="basic text master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basic text master">
      <a:majorFont>
        <a:latin typeface="Calibri"/>
        <a:ea typeface=""/>
        <a:cs typeface=""/>
      </a:majorFont>
      <a:minorFont>
        <a:latin typeface="Helvetica"/>
        <a:ea typeface=""/>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sic text master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666</Words>
  <Application>Microsoft Office PowerPoint</Application>
  <PresentationFormat>Bildschirmpräsentation (4:3)</PresentationFormat>
  <Paragraphs>63</Paragraphs>
  <Slides>6</Slides>
  <Notes>6</Notes>
  <HiddenSlides>0</HiddenSlides>
  <MMClips>0</MMClips>
  <ScaleCrop>false</ScaleCrop>
  <HeadingPairs>
    <vt:vector size="4" baseType="variant">
      <vt:variant>
        <vt:lpstr>Design</vt:lpstr>
      </vt:variant>
      <vt:variant>
        <vt:i4>2</vt:i4>
      </vt:variant>
      <vt:variant>
        <vt:lpstr>Folientitel</vt:lpstr>
      </vt:variant>
      <vt:variant>
        <vt:i4>6</vt:i4>
      </vt:variant>
    </vt:vector>
  </HeadingPairs>
  <TitlesOfParts>
    <vt:vector size="8" baseType="lpstr">
      <vt:lpstr>Custom Design</vt:lpstr>
      <vt:lpstr>basic text master</vt:lpstr>
      <vt:lpstr>PowerPoint-Präsentation</vt:lpstr>
      <vt:lpstr>PowerPoint-Präsentation</vt:lpstr>
      <vt:lpstr>PowerPoint-Präsentation</vt:lpstr>
      <vt:lpstr>PowerPoint-Präsentation</vt:lpstr>
      <vt:lpstr>PowerPoint-Präsentation</vt:lpstr>
      <vt:lpstr>PowerPoint-Präsentation</vt:lpstr>
    </vt:vector>
  </TitlesOfParts>
  <Company>Center for Ecoliteracy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Brown</dc:creator>
  <cp:lastModifiedBy>sp</cp:lastModifiedBy>
  <cp:revision>867</cp:revision>
  <cp:lastPrinted>2014-01-28T21:07:30Z</cp:lastPrinted>
  <dcterms:created xsi:type="dcterms:W3CDTF">2013-02-24T23:41:53Z</dcterms:created>
  <dcterms:modified xsi:type="dcterms:W3CDTF">2017-11-27T10:18:05Z</dcterms:modified>
</cp:coreProperties>
</file>